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1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71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Berry" userId="f1db4250-806a-4e88-8885-82b77770c294" providerId="ADAL" clId="{5534978C-A456-4BF3-A5B5-7B26C0C4BC8F}"/>
    <pc:docChg chg="modSld">
      <pc:chgData name="Katie Berry" userId="f1db4250-806a-4e88-8885-82b77770c294" providerId="ADAL" clId="{5534978C-A456-4BF3-A5B5-7B26C0C4BC8F}" dt="2023-08-08T15:29:30.626" v="20" actId="20577"/>
      <pc:docMkLst>
        <pc:docMk/>
      </pc:docMkLst>
      <pc:sldChg chg="modSp mod">
        <pc:chgData name="Katie Berry" userId="f1db4250-806a-4e88-8885-82b77770c294" providerId="ADAL" clId="{5534978C-A456-4BF3-A5B5-7B26C0C4BC8F}" dt="2023-08-08T15:29:30.626" v="20" actId="20577"/>
        <pc:sldMkLst>
          <pc:docMk/>
          <pc:sldMk cId="3877442169" sldId="256"/>
        </pc:sldMkLst>
        <pc:spChg chg="mod">
          <ac:chgData name="Katie Berry" userId="f1db4250-806a-4e88-8885-82b77770c294" providerId="ADAL" clId="{5534978C-A456-4BF3-A5B5-7B26C0C4BC8F}" dt="2023-08-08T15:29:30.626" v="20" actId="20577"/>
          <ac:spMkLst>
            <pc:docMk/>
            <pc:sldMk cId="3877442169" sldId="256"/>
            <ac:spMk id="3" creationId="{1BF06CFF-7C06-42B0-AFA5-F953D309D6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9A4949-033D-46E9-85D7-6DB114E26D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468" y="765512"/>
            <a:ext cx="4637392" cy="6223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Red Squirrel Online Talk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633492-90F8-4BBD-B67F-F0E69363E7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3468" y="2286742"/>
            <a:ext cx="380614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Thursday 23 September 2021</a:t>
            </a:r>
          </a:p>
          <a:p>
            <a:pPr lvl="0"/>
            <a:r>
              <a:rPr lang="en-GB" dirty="0"/>
              <a:t>8pm – 9pm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DC178AF-DDA1-445E-BF15-C3E0D6D6387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3468" y="1387813"/>
            <a:ext cx="3806149" cy="473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With your local volunteer group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ACA70DD-BE8F-4452-B04E-24E86672BC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3467" y="3201142"/>
            <a:ext cx="3806149" cy="545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To book a slot and access Zoom link please email squirrelvol@email.com</a:t>
            </a:r>
          </a:p>
        </p:txBody>
      </p:sp>
    </p:spTree>
    <p:extLst>
      <p:ext uri="{BB962C8B-B14F-4D97-AF65-F5344CB8AC3E}">
        <p14:creationId xmlns:p14="http://schemas.microsoft.com/office/powerpoint/2010/main" val="335495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E7AF01-D6E7-4028-87D1-E9572D8E04F8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E13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349764-9846-4E6E-95FB-C65839FC0B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2" b="5416"/>
          <a:stretch/>
        </p:blipFill>
        <p:spPr>
          <a:xfrm>
            <a:off x="4246962" y="324255"/>
            <a:ext cx="4897037" cy="48192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CB9B97-8B48-465C-861F-795AF8BF7D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4" y="3963210"/>
            <a:ext cx="1864090" cy="10441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27721E9-DE6F-472D-9674-085D59324DDE}"/>
              </a:ext>
            </a:extLst>
          </p:cNvPr>
          <p:cNvSpPr txBox="1"/>
          <p:nvPr userDrawn="1"/>
        </p:nvSpPr>
        <p:spPr>
          <a:xfrm>
            <a:off x="2094690" y="4360982"/>
            <a:ext cx="239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Report your sightings at </a:t>
            </a:r>
            <a:r>
              <a:rPr lang="en-GB" b="1" dirty="0">
                <a:solidFill>
                  <a:schemeClr val="bg1"/>
                </a:solidFill>
              </a:rPr>
              <a:t>scottishsquirrels.org.uk</a:t>
            </a:r>
          </a:p>
        </p:txBody>
      </p:sp>
    </p:spTree>
    <p:extLst>
      <p:ext uri="{BB962C8B-B14F-4D97-AF65-F5344CB8AC3E}">
        <p14:creationId xmlns:p14="http://schemas.microsoft.com/office/powerpoint/2010/main" val="347332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575B46-5ECA-4559-928F-CF921108CD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Red Squirrel Online Talk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06CFF-7C06-42B0-AFA5-F953D309D6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Thursday </a:t>
            </a:r>
            <a:r>
              <a:rPr lang="en-GB"/>
              <a:t>5 October 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D95CE-D005-430D-B9E0-7D99DFC9E3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With your local nature reserve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4F0395-A652-49ED-8EB5-16D49BB2F6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To book a slot and access Zoom link please email reserve@email.com</a:t>
            </a:r>
          </a:p>
        </p:txBody>
      </p:sp>
    </p:spTree>
    <p:extLst>
      <p:ext uri="{BB962C8B-B14F-4D97-AF65-F5344CB8AC3E}">
        <p14:creationId xmlns:p14="http://schemas.microsoft.com/office/powerpoint/2010/main" val="387744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9228B6AE587B438CA8B876E91F22AB" ma:contentTypeVersion="17" ma:contentTypeDescription="Create a new document." ma:contentTypeScope="" ma:versionID="13702595c11083db0f003ef29ec4e7e0">
  <xsd:schema xmlns:xsd="http://www.w3.org/2001/XMLSchema" xmlns:xs="http://www.w3.org/2001/XMLSchema" xmlns:p="http://schemas.microsoft.com/office/2006/metadata/properties" xmlns:ns2="fd8cd7f2-46af-42dc-bcac-3e21f5d852fb" xmlns:ns3="fe38af1a-f7b0-4f83-8018-574c51ac3382" targetNamespace="http://schemas.microsoft.com/office/2006/metadata/properties" ma:root="true" ma:fieldsID="9421a918878206d6ff254c59a721a6e3" ns2:_="" ns3:_="">
    <xsd:import namespace="fd8cd7f2-46af-42dc-bcac-3e21f5d852fb"/>
    <xsd:import namespace="fe38af1a-f7b0-4f83-8018-574c51ac33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8cd7f2-46af-42dc-bcac-3e21f5d852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c16826-39cb-4d4d-a2d5-80fbd594ef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8af1a-f7b0-4f83-8018-574c51ac338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8101841-9638-454d-b52e-9bfc7975cacf}" ma:internalName="TaxCatchAll" ma:showField="CatchAllData" ma:web="fe38af1a-f7b0-4f83-8018-574c51ac33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8cd7f2-46af-42dc-bcac-3e21f5d852fb">
      <Terms xmlns="http://schemas.microsoft.com/office/infopath/2007/PartnerControls"/>
    </lcf76f155ced4ddcb4097134ff3c332f>
    <TaxCatchAll xmlns="fe38af1a-f7b0-4f83-8018-574c51ac338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BCFEA5-DCC8-426A-8E0D-1906968577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8cd7f2-46af-42dc-bcac-3e21f5d852fb"/>
    <ds:schemaRef ds:uri="fe38af1a-f7b0-4f83-8018-574c51ac33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09A6E5-6E11-4569-810E-2E497614DEBC}">
  <ds:schemaRefs>
    <ds:schemaRef ds:uri="http://schemas.microsoft.com/office/2006/metadata/properties"/>
    <ds:schemaRef ds:uri="fd8cd7f2-46af-42dc-bcac-3e21f5d852f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e38af1a-f7b0-4f83-8018-574c51ac338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00DFF9-CCB7-48C5-8C5F-E89AF0557F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28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Hatcher</dc:creator>
  <cp:lastModifiedBy>Katie Berry</cp:lastModifiedBy>
  <cp:revision>3</cp:revision>
  <dcterms:created xsi:type="dcterms:W3CDTF">2021-07-14T11:09:32Z</dcterms:created>
  <dcterms:modified xsi:type="dcterms:W3CDTF">2023-08-08T15:29:31Z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0x010100DB9228B6AE587B438CA8B876E91F22AB</vt:lpwstr>
  </property>
</Properties>
</file>