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handoutMasterIdLst>
    <p:handoutMasterId r:id="rId8"/>
  </p:handoutMasterIdLst>
  <p:sldIdLst>
    <p:sldId id="256" r:id="rId5"/>
    <p:sldId id="257" r:id="rId6"/>
    <p:sldId id="258" r:id="rId7"/>
  </p:sldIdLst>
  <p:sldSz cx="7559675" cy="1069181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565" userDrawn="1">
          <p15:clr>
            <a:srgbClr val="A4A3A4"/>
          </p15:clr>
        </p15:guide>
        <p15:guide id="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08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66634C-AA1B-4078-BA81-4666545EEC23}" v="16" dt="2023-08-08T15:17:04.2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3786" autoAdjust="0"/>
  </p:normalViewPr>
  <p:slideViewPr>
    <p:cSldViewPr snapToGrid="0">
      <p:cViewPr>
        <p:scale>
          <a:sx n="60" d="100"/>
          <a:sy n="60" d="100"/>
        </p:scale>
        <p:origin x="2381" y="-278"/>
      </p:cViewPr>
      <p:guideLst>
        <p:guide orient="horz" pos="6565"/>
        <p:guide/>
      </p:guideLst>
    </p:cSldViewPr>
  </p:slideViewPr>
  <p:notesTextViewPr>
    <p:cViewPr>
      <p:scale>
        <a:sx n="1" d="1"/>
        <a:sy n="1" d="1"/>
      </p:scale>
      <p:origin x="0" y="0"/>
    </p:cViewPr>
  </p:notesTextViewPr>
  <p:notesViewPr>
    <p:cSldViewPr snapToGrid="0">
      <p:cViewPr varScale="1">
        <p:scale>
          <a:sx n="86" d="100"/>
          <a:sy n="86" d="100"/>
        </p:scale>
        <p:origin x="378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ie Berry" userId="f1db4250-806a-4e88-8885-82b77770c294" providerId="ADAL" clId="{3266634C-AA1B-4078-BA81-4666545EEC23}"/>
    <pc:docChg chg="custSel modSld modMainMaster">
      <pc:chgData name="Katie Berry" userId="f1db4250-806a-4e88-8885-82b77770c294" providerId="ADAL" clId="{3266634C-AA1B-4078-BA81-4666545EEC23}" dt="2023-08-08T15:17:25.249" v="49" actId="20577"/>
      <pc:docMkLst>
        <pc:docMk/>
      </pc:docMkLst>
      <pc:sldChg chg="addSp delSp modSp mod">
        <pc:chgData name="Katie Berry" userId="f1db4250-806a-4e88-8885-82b77770c294" providerId="ADAL" clId="{3266634C-AA1B-4078-BA81-4666545EEC23}" dt="2023-08-08T15:16:19.045" v="22" actId="1076"/>
        <pc:sldMkLst>
          <pc:docMk/>
          <pc:sldMk cId="633527064" sldId="256"/>
        </pc:sldMkLst>
        <pc:picChg chg="del">
          <ac:chgData name="Katie Berry" userId="f1db4250-806a-4e88-8885-82b77770c294" providerId="ADAL" clId="{3266634C-AA1B-4078-BA81-4666545EEC23}" dt="2023-08-08T15:10:52.219" v="4" actId="478"/>
          <ac:picMkLst>
            <pc:docMk/>
            <pc:sldMk cId="633527064" sldId="256"/>
            <ac:picMk id="10" creationId="{3E84E0DF-BAEA-23F7-A1D3-E23EAAB11620}"/>
          </ac:picMkLst>
        </pc:picChg>
        <pc:picChg chg="add mod">
          <ac:chgData name="Katie Berry" userId="f1db4250-806a-4e88-8885-82b77770c294" providerId="ADAL" clId="{3266634C-AA1B-4078-BA81-4666545EEC23}" dt="2023-08-08T15:16:19.045" v="22" actId="1076"/>
          <ac:picMkLst>
            <pc:docMk/>
            <pc:sldMk cId="633527064" sldId="256"/>
            <ac:picMk id="11" creationId="{D8E9831F-5D9E-A863-7666-3F2EF09052F1}"/>
          </ac:picMkLst>
        </pc:picChg>
      </pc:sldChg>
      <pc:sldChg chg="addSp delSp modSp mod">
        <pc:chgData name="Katie Berry" userId="f1db4250-806a-4e88-8885-82b77770c294" providerId="ADAL" clId="{3266634C-AA1B-4078-BA81-4666545EEC23}" dt="2023-08-08T15:16:22.525" v="23"/>
        <pc:sldMkLst>
          <pc:docMk/>
          <pc:sldMk cId="1189164786" sldId="257"/>
        </pc:sldMkLst>
        <pc:spChg chg="mod">
          <ac:chgData name="Katie Berry" userId="f1db4250-806a-4e88-8885-82b77770c294" providerId="ADAL" clId="{3266634C-AA1B-4078-BA81-4666545EEC23}" dt="2023-08-08T15:11:40.189" v="17" actId="20577"/>
          <ac:spMkLst>
            <pc:docMk/>
            <pc:sldMk cId="1189164786" sldId="257"/>
            <ac:spMk id="2" creationId="{1995FACA-12B4-4C58-930D-963B80E49BED}"/>
          </ac:spMkLst>
        </pc:spChg>
        <pc:spChg chg="mod">
          <ac:chgData name="Katie Berry" userId="f1db4250-806a-4e88-8885-82b77770c294" providerId="ADAL" clId="{3266634C-AA1B-4078-BA81-4666545EEC23}" dt="2023-08-08T11:41:11.826" v="0" actId="20577"/>
          <ac:spMkLst>
            <pc:docMk/>
            <pc:sldMk cId="1189164786" sldId="257"/>
            <ac:spMk id="4" creationId="{82EDCBD5-D495-475B-A5A6-563EA066716E}"/>
          </ac:spMkLst>
        </pc:spChg>
        <pc:picChg chg="add mod">
          <ac:chgData name="Katie Berry" userId="f1db4250-806a-4e88-8885-82b77770c294" providerId="ADAL" clId="{3266634C-AA1B-4078-BA81-4666545EEC23}" dt="2023-08-08T15:16:22.525" v="23"/>
          <ac:picMkLst>
            <pc:docMk/>
            <pc:sldMk cId="1189164786" sldId="257"/>
            <ac:picMk id="5" creationId="{25DD3608-9C5D-B755-5245-88EDFA3A2C11}"/>
          </ac:picMkLst>
        </pc:picChg>
        <pc:picChg chg="del">
          <ac:chgData name="Katie Berry" userId="f1db4250-806a-4e88-8885-82b77770c294" providerId="ADAL" clId="{3266634C-AA1B-4078-BA81-4666545EEC23}" dt="2023-08-08T15:10:58.074" v="5" actId="478"/>
          <ac:picMkLst>
            <pc:docMk/>
            <pc:sldMk cId="1189164786" sldId="257"/>
            <ac:picMk id="9" creationId="{D9EF4E89-CE19-3D5F-2EDC-633C2E6334FC}"/>
          </ac:picMkLst>
        </pc:picChg>
      </pc:sldChg>
      <pc:sldChg chg="addSp delSp modSp mod">
        <pc:chgData name="Katie Berry" userId="f1db4250-806a-4e88-8885-82b77770c294" providerId="ADAL" clId="{3266634C-AA1B-4078-BA81-4666545EEC23}" dt="2023-08-08T15:16:24.506" v="24"/>
        <pc:sldMkLst>
          <pc:docMk/>
          <pc:sldMk cId="259888872" sldId="258"/>
        </pc:sldMkLst>
        <pc:spChg chg="del">
          <ac:chgData name="Katie Berry" userId="f1db4250-806a-4e88-8885-82b77770c294" providerId="ADAL" clId="{3266634C-AA1B-4078-BA81-4666545EEC23}" dt="2023-08-08T15:11:26.886" v="13" actId="478"/>
          <ac:spMkLst>
            <pc:docMk/>
            <pc:sldMk cId="259888872" sldId="258"/>
            <ac:spMk id="2" creationId="{4D5A07E1-7A58-49BD-8F65-0DD17CCA8E92}"/>
          </ac:spMkLst>
        </pc:spChg>
        <pc:spChg chg="del">
          <ac:chgData name="Katie Berry" userId="f1db4250-806a-4e88-8885-82b77770c294" providerId="ADAL" clId="{3266634C-AA1B-4078-BA81-4666545EEC23}" dt="2023-08-08T15:11:25.714" v="12" actId="478"/>
          <ac:spMkLst>
            <pc:docMk/>
            <pc:sldMk cId="259888872" sldId="258"/>
            <ac:spMk id="3" creationId="{39FA828F-504B-4289-9302-0F2EE9CCE88E}"/>
          </ac:spMkLst>
        </pc:spChg>
        <pc:spChg chg="del">
          <ac:chgData name="Katie Berry" userId="f1db4250-806a-4e88-8885-82b77770c294" providerId="ADAL" clId="{3266634C-AA1B-4078-BA81-4666545EEC23}" dt="2023-08-08T15:11:13.875" v="7" actId="478"/>
          <ac:spMkLst>
            <pc:docMk/>
            <pc:sldMk cId="259888872" sldId="258"/>
            <ac:spMk id="4" creationId="{DC33ADFE-4D9D-416E-8EA8-A61BC40178A7}"/>
          </ac:spMkLst>
        </pc:spChg>
        <pc:spChg chg="del">
          <ac:chgData name="Katie Berry" userId="f1db4250-806a-4e88-8885-82b77770c294" providerId="ADAL" clId="{3266634C-AA1B-4078-BA81-4666545EEC23}" dt="2023-08-08T15:11:22.445" v="10" actId="478"/>
          <ac:spMkLst>
            <pc:docMk/>
            <pc:sldMk cId="259888872" sldId="258"/>
            <ac:spMk id="5" creationId="{B1350C0A-1D15-48A7-92CB-70DE7655ACF7}"/>
          </ac:spMkLst>
        </pc:spChg>
        <pc:spChg chg="del">
          <ac:chgData name="Katie Berry" userId="f1db4250-806a-4e88-8885-82b77770c294" providerId="ADAL" clId="{3266634C-AA1B-4078-BA81-4666545EEC23}" dt="2023-08-08T15:11:23.810" v="11" actId="478"/>
          <ac:spMkLst>
            <pc:docMk/>
            <pc:sldMk cId="259888872" sldId="258"/>
            <ac:spMk id="6" creationId="{2410D555-5AFF-41CF-A77D-DCCE998C1CF5}"/>
          </ac:spMkLst>
        </pc:spChg>
        <pc:spChg chg="del">
          <ac:chgData name="Katie Berry" userId="f1db4250-806a-4e88-8885-82b77770c294" providerId="ADAL" clId="{3266634C-AA1B-4078-BA81-4666545EEC23}" dt="2023-08-08T15:11:21.227" v="9" actId="478"/>
          <ac:spMkLst>
            <pc:docMk/>
            <pc:sldMk cId="259888872" sldId="258"/>
            <ac:spMk id="7" creationId="{C9E57033-60DD-4A68-BDBE-236F5047BD69}"/>
          </ac:spMkLst>
        </pc:spChg>
        <pc:spChg chg="del">
          <ac:chgData name="Katie Berry" userId="f1db4250-806a-4e88-8885-82b77770c294" providerId="ADAL" clId="{3266634C-AA1B-4078-BA81-4666545EEC23}" dt="2023-08-08T15:11:15.346" v="8" actId="478"/>
          <ac:spMkLst>
            <pc:docMk/>
            <pc:sldMk cId="259888872" sldId="258"/>
            <ac:spMk id="8" creationId="{C3127FA0-94F0-457F-BBB4-1899044E6EC1}"/>
          </ac:spMkLst>
        </pc:spChg>
        <pc:picChg chg="add mod">
          <ac:chgData name="Katie Berry" userId="f1db4250-806a-4e88-8885-82b77770c294" providerId="ADAL" clId="{3266634C-AA1B-4078-BA81-4666545EEC23}" dt="2023-08-08T15:16:24.506" v="24"/>
          <ac:picMkLst>
            <pc:docMk/>
            <pc:sldMk cId="259888872" sldId="258"/>
            <ac:picMk id="9" creationId="{2C700B69-6067-789C-0589-2A08F3C62CFB}"/>
          </ac:picMkLst>
        </pc:picChg>
        <pc:picChg chg="del">
          <ac:chgData name="Katie Berry" userId="f1db4250-806a-4e88-8885-82b77770c294" providerId="ADAL" clId="{3266634C-AA1B-4078-BA81-4666545EEC23}" dt="2023-08-08T15:11:02.017" v="6" actId="478"/>
          <ac:picMkLst>
            <pc:docMk/>
            <pc:sldMk cId="259888872" sldId="258"/>
            <ac:picMk id="10" creationId="{6F4C7017-1131-875D-4316-6A7187860114}"/>
          </ac:picMkLst>
        </pc:picChg>
      </pc:sldChg>
      <pc:sldMasterChg chg="modSldLayout">
        <pc:chgData name="Katie Berry" userId="f1db4250-806a-4e88-8885-82b77770c294" providerId="ADAL" clId="{3266634C-AA1B-4078-BA81-4666545EEC23}" dt="2023-08-08T15:17:25.249" v="49" actId="20577"/>
        <pc:sldMasterMkLst>
          <pc:docMk/>
          <pc:sldMasterMk cId="1395072248" sldId="2147483684"/>
        </pc:sldMasterMkLst>
        <pc:sldLayoutChg chg="addSp delSp modSp mod">
          <pc:chgData name="Katie Berry" userId="f1db4250-806a-4e88-8885-82b77770c294" providerId="ADAL" clId="{3266634C-AA1B-4078-BA81-4666545EEC23}" dt="2023-08-08T15:17:04.686" v="45" actId="20577"/>
          <pc:sldLayoutMkLst>
            <pc:docMk/>
            <pc:sldMasterMk cId="1395072248" sldId="2147483684"/>
            <pc:sldLayoutMk cId="2264153582" sldId="2147483685"/>
          </pc:sldLayoutMkLst>
          <pc:spChg chg="mod">
            <ac:chgData name="Katie Berry" userId="f1db4250-806a-4e88-8885-82b77770c294" providerId="ADAL" clId="{3266634C-AA1B-4078-BA81-4666545EEC23}" dt="2023-08-08T15:17:04.686" v="45" actId="20577"/>
            <ac:spMkLst>
              <pc:docMk/>
              <pc:sldMasterMk cId="1395072248" sldId="2147483684"/>
              <pc:sldLayoutMk cId="2264153582" sldId="2147483685"/>
              <ac:spMk id="38" creationId="{00000000-0000-0000-0000-000000000000}"/>
            </ac:spMkLst>
          </pc:spChg>
          <pc:spChg chg="mod">
            <ac:chgData name="Katie Berry" userId="f1db4250-806a-4e88-8885-82b77770c294" providerId="ADAL" clId="{3266634C-AA1B-4078-BA81-4666545EEC23}" dt="2023-08-08T15:16:52.778" v="30" actId="20577"/>
            <ac:spMkLst>
              <pc:docMk/>
              <pc:sldMasterMk cId="1395072248" sldId="2147483684"/>
              <pc:sldLayoutMk cId="2264153582" sldId="2147483685"/>
              <ac:spMk id="46" creationId="{00000000-0000-0000-0000-000000000000}"/>
            </ac:spMkLst>
          </pc:spChg>
          <pc:picChg chg="del">
            <ac:chgData name="Katie Berry" userId="f1db4250-806a-4e88-8885-82b77770c294" providerId="ADAL" clId="{3266634C-AA1B-4078-BA81-4666545EEC23}" dt="2023-08-08T15:10:36.659" v="1" actId="478"/>
            <ac:picMkLst>
              <pc:docMk/>
              <pc:sldMasterMk cId="1395072248" sldId="2147483684"/>
              <pc:sldLayoutMk cId="2264153582" sldId="2147483685"/>
              <ac:picMk id="2" creationId="{00000000-0000-0000-0000-000000000000}"/>
            </ac:picMkLst>
          </pc:picChg>
          <pc:picChg chg="add mod">
            <ac:chgData name="Katie Berry" userId="f1db4250-806a-4e88-8885-82b77770c294" providerId="ADAL" clId="{3266634C-AA1B-4078-BA81-4666545EEC23}" dt="2023-08-08T15:16:42.079" v="27"/>
            <ac:picMkLst>
              <pc:docMk/>
              <pc:sldMasterMk cId="1395072248" sldId="2147483684"/>
              <pc:sldLayoutMk cId="2264153582" sldId="2147483685"/>
              <ac:picMk id="3" creationId="{1192FE0E-F09D-C0BB-2B6A-32C50E0C561A}"/>
            </ac:picMkLst>
          </pc:picChg>
        </pc:sldLayoutChg>
        <pc:sldLayoutChg chg="addSp delSp modSp mod">
          <pc:chgData name="Katie Berry" userId="f1db4250-806a-4e88-8885-82b77770c294" providerId="ADAL" clId="{3266634C-AA1B-4078-BA81-4666545EEC23}" dt="2023-08-08T15:17:15.671" v="47" actId="20577"/>
          <pc:sldLayoutMkLst>
            <pc:docMk/>
            <pc:sldMasterMk cId="1395072248" sldId="2147483684"/>
            <pc:sldLayoutMk cId="1797266395" sldId="2147483696"/>
          </pc:sldLayoutMkLst>
          <pc:spChg chg="mod">
            <ac:chgData name="Katie Berry" userId="f1db4250-806a-4e88-8885-82b77770c294" providerId="ADAL" clId="{3266634C-AA1B-4078-BA81-4666545EEC23}" dt="2023-08-08T15:17:12.624" v="46"/>
            <ac:spMkLst>
              <pc:docMk/>
              <pc:sldMasterMk cId="1395072248" sldId="2147483684"/>
              <pc:sldLayoutMk cId="1797266395" sldId="2147483696"/>
              <ac:spMk id="38" creationId="{00000000-0000-0000-0000-000000000000}"/>
            </ac:spMkLst>
          </pc:spChg>
          <pc:spChg chg="mod">
            <ac:chgData name="Katie Berry" userId="f1db4250-806a-4e88-8885-82b77770c294" providerId="ADAL" clId="{3266634C-AA1B-4078-BA81-4666545EEC23}" dt="2023-08-08T15:17:15.671" v="47" actId="20577"/>
            <ac:spMkLst>
              <pc:docMk/>
              <pc:sldMasterMk cId="1395072248" sldId="2147483684"/>
              <pc:sldLayoutMk cId="1797266395" sldId="2147483696"/>
              <ac:spMk id="46" creationId="{00000000-0000-0000-0000-000000000000}"/>
            </ac:spMkLst>
          </pc:spChg>
          <pc:picChg chg="del">
            <ac:chgData name="Katie Berry" userId="f1db4250-806a-4e88-8885-82b77770c294" providerId="ADAL" clId="{3266634C-AA1B-4078-BA81-4666545EEC23}" dt="2023-08-08T15:10:43.457" v="2" actId="478"/>
            <ac:picMkLst>
              <pc:docMk/>
              <pc:sldMasterMk cId="1395072248" sldId="2147483684"/>
              <pc:sldLayoutMk cId="1797266395" sldId="2147483696"/>
              <ac:picMk id="2" creationId="{00000000-0000-0000-0000-000000000000}"/>
            </ac:picMkLst>
          </pc:picChg>
          <pc:picChg chg="add mod">
            <ac:chgData name="Katie Berry" userId="f1db4250-806a-4e88-8885-82b77770c294" providerId="ADAL" clId="{3266634C-AA1B-4078-BA81-4666545EEC23}" dt="2023-08-08T15:16:37.347" v="25"/>
            <ac:picMkLst>
              <pc:docMk/>
              <pc:sldMasterMk cId="1395072248" sldId="2147483684"/>
              <pc:sldLayoutMk cId="1797266395" sldId="2147483696"/>
              <ac:picMk id="3" creationId="{17502518-CDF6-2EF4-2706-BBD2575F8EAA}"/>
            </ac:picMkLst>
          </pc:picChg>
        </pc:sldLayoutChg>
        <pc:sldLayoutChg chg="addSp delSp modSp mod">
          <pc:chgData name="Katie Berry" userId="f1db4250-806a-4e88-8885-82b77770c294" providerId="ADAL" clId="{3266634C-AA1B-4078-BA81-4666545EEC23}" dt="2023-08-08T15:17:25.249" v="49" actId="20577"/>
          <pc:sldLayoutMkLst>
            <pc:docMk/>
            <pc:sldMasterMk cId="1395072248" sldId="2147483684"/>
            <pc:sldLayoutMk cId="1763516964" sldId="2147483697"/>
          </pc:sldLayoutMkLst>
          <pc:spChg chg="mod">
            <ac:chgData name="Katie Berry" userId="f1db4250-806a-4e88-8885-82b77770c294" providerId="ADAL" clId="{3266634C-AA1B-4078-BA81-4666545EEC23}" dt="2023-08-08T15:17:22.116" v="48"/>
            <ac:spMkLst>
              <pc:docMk/>
              <pc:sldMasterMk cId="1395072248" sldId="2147483684"/>
              <pc:sldLayoutMk cId="1763516964" sldId="2147483697"/>
              <ac:spMk id="38" creationId="{00000000-0000-0000-0000-000000000000}"/>
            </ac:spMkLst>
          </pc:spChg>
          <pc:spChg chg="mod">
            <ac:chgData name="Katie Berry" userId="f1db4250-806a-4e88-8885-82b77770c294" providerId="ADAL" clId="{3266634C-AA1B-4078-BA81-4666545EEC23}" dt="2023-08-08T15:17:25.249" v="49" actId="20577"/>
            <ac:spMkLst>
              <pc:docMk/>
              <pc:sldMasterMk cId="1395072248" sldId="2147483684"/>
              <pc:sldLayoutMk cId="1763516964" sldId="2147483697"/>
              <ac:spMk id="46" creationId="{00000000-0000-0000-0000-000000000000}"/>
            </ac:spMkLst>
          </pc:spChg>
          <pc:picChg chg="del">
            <ac:chgData name="Katie Berry" userId="f1db4250-806a-4e88-8885-82b77770c294" providerId="ADAL" clId="{3266634C-AA1B-4078-BA81-4666545EEC23}" dt="2023-08-08T15:10:47.023" v="3" actId="478"/>
            <ac:picMkLst>
              <pc:docMk/>
              <pc:sldMasterMk cId="1395072248" sldId="2147483684"/>
              <pc:sldLayoutMk cId="1763516964" sldId="2147483697"/>
              <ac:picMk id="2" creationId="{00000000-0000-0000-0000-000000000000}"/>
            </ac:picMkLst>
          </pc:picChg>
          <pc:picChg chg="add mod">
            <ac:chgData name="Katie Berry" userId="f1db4250-806a-4e88-8885-82b77770c294" providerId="ADAL" clId="{3266634C-AA1B-4078-BA81-4666545EEC23}" dt="2023-08-08T15:16:39.163" v="26"/>
            <ac:picMkLst>
              <pc:docMk/>
              <pc:sldMasterMk cId="1395072248" sldId="2147483684"/>
              <pc:sldLayoutMk cId="1763516964" sldId="2147483697"/>
              <ac:picMk id="3" creationId="{5118D43F-051C-4BA1-C4F6-E64231C1C8BA}"/>
            </ac:picMkLst>
          </pc:picChg>
        </pc:sldLayoutChg>
      </pc:sldMasterChg>
    </pc:docChg>
  </pc:docChgLst>
  <pc:docChgLst>
    <pc:chgData name="Gillian Hatcher" userId="52ad8bb4-5f88-4b63-8161-83c07a3de787" providerId="ADAL" clId="{4E70DFC5-5930-4932-9D0F-F09E2B9641EC}"/>
    <pc:docChg chg="custSel addSld modSld">
      <pc:chgData name="Gillian Hatcher" userId="52ad8bb4-5f88-4b63-8161-83c07a3de787" providerId="ADAL" clId="{4E70DFC5-5930-4932-9D0F-F09E2B9641EC}" dt="2021-07-14T11:03:43.784" v="675"/>
      <pc:docMkLst>
        <pc:docMk/>
      </pc:docMkLst>
      <pc:sldChg chg="modSp add">
        <pc:chgData name="Gillian Hatcher" userId="52ad8bb4-5f88-4b63-8161-83c07a3de787" providerId="ADAL" clId="{4E70DFC5-5930-4932-9D0F-F09E2B9641EC}" dt="2021-07-14T10:56:46.247" v="103" actId="20577"/>
        <pc:sldMkLst>
          <pc:docMk/>
          <pc:sldMk cId="633527064" sldId="256"/>
        </pc:sldMkLst>
        <pc:spChg chg="mod">
          <ac:chgData name="Gillian Hatcher" userId="52ad8bb4-5f88-4b63-8161-83c07a3de787" providerId="ADAL" clId="{4E70DFC5-5930-4932-9D0F-F09E2B9641EC}" dt="2021-07-14T10:56:46.247" v="103" actId="20577"/>
          <ac:spMkLst>
            <pc:docMk/>
            <pc:sldMk cId="633527064" sldId="256"/>
            <ac:spMk id="2" creationId="{DABD6300-B65C-4295-9ADD-6003C3DE92C5}"/>
          </ac:spMkLst>
        </pc:spChg>
        <pc:spChg chg="mod">
          <ac:chgData name="Gillian Hatcher" userId="52ad8bb4-5f88-4b63-8161-83c07a3de787" providerId="ADAL" clId="{4E70DFC5-5930-4932-9D0F-F09E2B9641EC}" dt="2021-07-14T10:55:46.377" v="16" actId="1036"/>
          <ac:spMkLst>
            <pc:docMk/>
            <pc:sldMk cId="633527064" sldId="256"/>
            <ac:spMk id="3" creationId="{E738B345-4B27-4CF9-8F2A-0CAA31527E49}"/>
          </ac:spMkLst>
        </pc:spChg>
        <pc:spChg chg="mod">
          <ac:chgData name="Gillian Hatcher" userId="52ad8bb4-5f88-4b63-8161-83c07a3de787" providerId="ADAL" clId="{4E70DFC5-5930-4932-9D0F-F09E2B9641EC}" dt="2021-07-14T10:55:55.897" v="37" actId="20577"/>
          <ac:spMkLst>
            <pc:docMk/>
            <pc:sldMk cId="633527064" sldId="256"/>
            <ac:spMk id="4" creationId="{7BA3D5E4-3DD5-49F9-8F8D-351423FAA5A5}"/>
          </ac:spMkLst>
        </pc:spChg>
        <pc:spChg chg="mod">
          <ac:chgData name="Gillian Hatcher" userId="52ad8bb4-5f88-4b63-8161-83c07a3de787" providerId="ADAL" clId="{4E70DFC5-5930-4932-9D0F-F09E2B9641EC}" dt="2021-07-14T10:56:18.577" v="78"/>
          <ac:spMkLst>
            <pc:docMk/>
            <pc:sldMk cId="633527064" sldId="256"/>
            <ac:spMk id="5" creationId="{69DFB96A-F566-4DAC-B577-747EC96FF47D}"/>
          </ac:spMkLst>
        </pc:spChg>
        <pc:spChg chg="mod">
          <ac:chgData name="Gillian Hatcher" userId="52ad8bb4-5f88-4b63-8161-83c07a3de787" providerId="ADAL" clId="{4E70DFC5-5930-4932-9D0F-F09E2B9641EC}" dt="2021-07-14T10:56:35.087" v="79"/>
          <ac:spMkLst>
            <pc:docMk/>
            <pc:sldMk cId="633527064" sldId="256"/>
            <ac:spMk id="6" creationId="{CAD30693-3F57-4D85-BF4C-544224F20ED4}"/>
          </ac:spMkLst>
        </pc:spChg>
        <pc:spChg chg="mod">
          <ac:chgData name="Gillian Hatcher" userId="52ad8bb4-5f88-4b63-8161-83c07a3de787" providerId="ADAL" clId="{4E70DFC5-5930-4932-9D0F-F09E2B9641EC}" dt="2021-07-14T10:56:07.240" v="77" actId="20577"/>
          <ac:spMkLst>
            <pc:docMk/>
            <pc:sldMk cId="633527064" sldId="256"/>
            <ac:spMk id="7" creationId="{3CB768A1-DF12-464A-A452-0724006FDDED}"/>
          </ac:spMkLst>
        </pc:spChg>
        <pc:spChg chg="mod">
          <ac:chgData name="Gillian Hatcher" userId="52ad8bb4-5f88-4b63-8161-83c07a3de787" providerId="ADAL" clId="{4E70DFC5-5930-4932-9D0F-F09E2B9641EC}" dt="2021-07-14T10:56:01.031" v="48" actId="20577"/>
          <ac:spMkLst>
            <pc:docMk/>
            <pc:sldMk cId="633527064" sldId="256"/>
            <ac:spMk id="8" creationId="{3A9BA1AE-BE41-429E-A3CD-2F1719D32460}"/>
          </ac:spMkLst>
        </pc:spChg>
      </pc:sldChg>
      <pc:sldChg chg="delSp modSp add">
        <pc:chgData name="Gillian Hatcher" userId="52ad8bb4-5f88-4b63-8161-83c07a3de787" providerId="ADAL" clId="{4E70DFC5-5930-4932-9D0F-F09E2B9641EC}" dt="2021-07-14T11:03:18.042" v="674" actId="1035"/>
        <pc:sldMkLst>
          <pc:docMk/>
          <pc:sldMk cId="1189164786" sldId="257"/>
        </pc:sldMkLst>
        <pc:spChg chg="mod">
          <ac:chgData name="Gillian Hatcher" userId="52ad8bb4-5f88-4b63-8161-83c07a3de787" providerId="ADAL" clId="{4E70DFC5-5930-4932-9D0F-F09E2B9641EC}" dt="2021-07-14T10:57:18.968" v="126" actId="20577"/>
          <ac:spMkLst>
            <pc:docMk/>
            <pc:sldMk cId="1189164786" sldId="257"/>
            <ac:spMk id="2" creationId="{1995FACA-12B4-4C58-930D-963B80E49BED}"/>
          </ac:spMkLst>
        </pc:spChg>
        <pc:spChg chg="mod">
          <ac:chgData name="Gillian Hatcher" userId="52ad8bb4-5f88-4b63-8161-83c07a3de787" providerId="ADAL" clId="{4E70DFC5-5930-4932-9D0F-F09E2B9641EC}" dt="2021-07-14T11:03:03.944" v="664" actId="20577"/>
          <ac:spMkLst>
            <pc:docMk/>
            <pc:sldMk cId="1189164786" sldId="257"/>
            <ac:spMk id="3" creationId="{1AC663C9-8270-436D-B968-89684DDFAE97}"/>
          </ac:spMkLst>
        </pc:spChg>
        <pc:spChg chg="mod">
          <ac:chgData name="Gillian Hatcher" userId="52ad8bb4-5f88-4b63-8161-83c07a3de787" providerId="ADAL" clId="{4E70DFC5-5930-4932-9D0F-F09E2B9641EC}" dt="2021-07-14T11:03:18.042" v="674" actId="1035"/>
          <ac:spMkLst>
            <pc:docMk/>
            <pc:sldMk cId="1189164786" sldId="257"/>
            <ac:spMk id="4" creationId="{82EDCBD5-D495-475B-A5A6-563EA066716E}"/>
          </ac:spMkLst>
        </pc:spChg>
        <pc:spChg chg="del">
          <ac:chgData name="Gillian Hatcher" userId="52ad8bb4-5f88-4b63-8161-83c07a3de787" providerId="ADAL" clId="{4E70DFC5-5930-4932-9D0F-F09E2B9641EC}" dt="2021-07-14T11:00:00.472" v="377" actId="478"/>
          <ac:spMkLst>
            <pc:docMk/>
            <pc:sldMk cId="1189164786" sldId="257"/>
            <ac:spMk id="5" creationId="{E0D3D264-5DB5-40CB-94BC-19956FA067AC}"/>
          </ac:spMkLst>
        </pc:spChg>
        <pc:spChg chg="mod">
          <ac:chgData name="Gillian Hatcher" userId="52ad8bb4-5f88-4b63-8161-83c07a3de787" providerId="ADAL" clId="{4E70DFC5-5930-4932-9D0F-F09E2B9641EC}" dt="2021-07-14T11:03:18.042" v="674" actId="1035"/>
          <ac:spMkLst>
            <pc:docMk/>
            <pc:sldMk cId="1189164786" sldId="257"/>
            <ac:spMk id="6" creationId="{5F1D1660-CCFF-4A21-B3E6-15E2B04C5D69}"/>
          </ac:spMkLst>
        </pc:spChg>
        <pc:spChg chg="mod">
          <ac:chgData name="Gillian Hatcher" userId="52ad8bb4-5f88-4b63-8161-83c07a3de787" providerId="ADAL" clId="{4E70DFC5-5930-4932-9D0F-F09E2B9641EC}" dt="2021-07-14T11:03:18.042" v="674" actId="1035"/>
          <ac:spMkLst>
            <pc:docMk/>
            <pc:sldMk cId="1189164786" sldId="257"/>
            <ac:spMk id="7" creationId="{97A2BAF3-0271-46D7-B9F9-3BE43E2D89A6}"/>
          </ac:spMkLst>
        </pc:spChg>
        <pc:spChg chg="mod">
          <ac:chgData name="Gillian Hatcher" userId="52ad8bb4-5f88-4b63-8161-83c07a3de787" providerId="ADAL" clId="{4E70DFC5-5930-4932-9D0F-F09E2B9641EC}" dt="2021-07-14T11:03:18.042" v="674" actId="1035"/>
          <ac:spMkLst>
            <pc:docMk/>
            <pc:sldMk cId="1189164786" sldId="257"/>
            <ac:spMk id="8" creationId="{D7C7F4EA-4D05-416E-B636-53782F1A40ED}"/>
          </ac:spMkLst>
        </pc:spChg>
      </pc:sldChg>
      <pc:sldChg chg="add">
        <pc:chgData name="Gillian Hatcher" userId="52ad8bb4-5f88-4b63-8161-83c07a3de787" providerId="ADAL" clId="{4E70DFC5-5930-4932-9D0F-F09E2B9641EC}" dt="2021-07-14T11:03:43.784" v="675"/>
        <pc:sldMkLst>
          <pc:docMk/>
          <pc:sldMk cId="259888872" sldId="258"/>
        </pc:sldMkLst>
      </pc:sldChg>
    </pc:docChg>
  </pc:docChgLst>
  <pc:docChgLst>
    <pc:chgData name="Nicole Still" userId="S::nstill@scottishwildlifetrust.org.uk::4214a1c1-3f4c-4e66-9d58-9a1614cc9009" providerId="AD" clId="Web-{215D9AF5-CCFE-4834-97B4-136D37577095}"/>
    <pc:docChg chg="modSld">
      <pc:chgData name="Nicole Still" userId="S::nstill@scottishwildlifetrust.org.uk::4214a1c1-3f4c-4e66-9d58-9a1614cc9009" providerId="AD" clId="Web-{215D9AF5-CCFE-4834-97B4-136D37577095}" dt="2022-09-05T15:35:50.351" v="15"/>
      <pc:docMkLst>
        <pc:docMk/>
      </pc:docMkLst>
      <pc:sldChg chg="addSp delSp modSp">
        <pc:chgData name="Nicole Still" userId="S::nstill@scottishwildlifetrust.org.uk::4214a1c1-3f4c-4e66-9d58-9a1614cc9009" providerId="AD" clId="Web-{215D9AF5-CCFE-4834-97B4-136D37577095}" dt="2022-09-05T15:35:45.882" v="14"/>
        <pc:sldMkLst>
          <pc:docMk/>
          <pc:sldMk cId="633527064" sldId="256"/>
        </pc:sldMkLst>
        <pc:picChg chg="add del mod">
          <ac:chgData name="Nicole Still" userId="S::nstill@scottishwildlifetrust.org.uk::4214a1c1-3f4c-4e66-9d58-9a1614cc9009" providerId="AD" clId="Web-{215D9AF5-CCFE-4834-97B4-136D37577095}" dt="2022-09-05T15:32:18.220" v="5"/>
          <ac:picMkLst>
            <pc:docMk/>
            <pc:sldMk cId="633527064" sldId="256"/>
            <ac:picMk id="9" creationId="{23A64C17-3245-A3FC-1D8E-09C525952589}"/>
          </ac:picMkLst>
        </pc:picChg>
        <pc:picChg chg="add del mod">
          <ac:chgData name="Nicole Still" userId="S::nstill@scottishwildlifetrust.org.uk::4214a1c1-3f4c-4e66-9d58-9a1614cc9009" providerId="AD" clId="Web-{215D9AF5-CCFE-4834-97B4-136D37577095}" dt="2022-09-05T15:35:45.882" v="14"/>
          <ac:picMkLst>
            <pc:docMk/>
            <pc:sldMk cId="633527064" sldId="256"/>
            <ac:picMk id="10" creationId="{9614FC88-6090-BFA7-519D-FA99B59E9965}"/>
          </ac:picMkLst>
        </pc:picChg>
      </pc:sldChg>
      <pc:sldChg chg="addSp delSp modSp">
        <pc:chgData name="Nicole Still" userId="S::nstill@scottishwildlifetrust.org.uk::4214a1c1-3f4c-4e66-9d58-9a1614cc9009" providerId="AD" clId="Web-{215D9AF5-CCFE-4834-97B4-136D37577095}" dt="2022-09-05T15:35:50.351" v="15"/>
        <pc:sldMkLst>
          <pc:docMk/>
          <pc:sldMk cId="1189164786" sldId="257"/>
        </pc:sldMkLst>
        <pc:picChg chg="add del mod">
          <ac:chgData name="Nicole Still" userId="S::nstill@scottishwildlifetrust.org.uk::4214a1c1-3f4c-4e66-9d58-9a1614cc9009" providerId="AD" clId="Web-{215D9AF5-CCFE-4834-97B4-136D37577095}" dt="2022-09-05T15:35:50.351" v="15"/>
          <ac:picMkLst>
            <pc:docMk/>
            <pc:sldMk cId="1189164786" sldId="257"/>
            <ac:picMk id="9" creationId="{A850B081-A6B7-837C-0BD6-3DB5536199D0}"/>
          </ac:picMkLst>
        </pc:picChg>
      </pc:sldChg>
    </pc:docChg>
  </pc:docChgLst>
  <pc:docChgLst>
    <pc:chgData name="Katie Berry" userId="f1db4250-806a-4e88-8885-82b77770c294" providerId="ADAL" clId="{8DB78AC7-9746-4A51-A7C4-F34800A97ECB}"/>
    <pc:docChg chg="modSld">
      <pc:chgData name="Katie Berry" userId="f1db4250-806a-4e88-8885-82b77770c294" providerId="ADAL" clId="{8DB78AC7-9746-4A51-A7C4-F34800A97ECB}" dt="2023-07-31T10:52:43.484" v="8" actId="20577"/>
      <pc:docMkLst>
        <pc:docMk/>
      </pc:docMkLst>
      <pc:sldChg chg="modSp mod">
        <pc:chgData name="Katie Berry" userId="f1db4250-806a-4e88-8885-82b77770c294" providerId="ADAL" clId="{8DB78AC7-9746-4A51-A7C4-F34800A97ECB}" dt="2023-07-31T10:52:35.935" v="2" actId="20577"/>
        <pc:sldMkLst>
          <pc:docMk/>
          <pc:sldMk cId="633527064" sldId="256"/>
        </pc:sldMkLst>
        <pc:spChg chg="mod">
          <ac:chgData name="Katie Berry" userId="f1db4250-806a-4e88-8885-82b77770c294" providerId="ADAL" clId="{8DB78AC7-9746-4A51-A7C4-F34800A97ECB}" dt="2023-07-31T10:52:35.935" v="2" actId="20577"/>
          <ac:spMkLst>
            <pc:docMk/>
            <pc:sldMk cId="633527064" sldId="256"/>
            <ac:spMk id="4" creationId="{7BA3D5E4-3DD5-49F9-8F8D-351423FAA5A5}"/>
          </ac:spMkLst>
        </pc:spChg>
      </pc:sldChg>
      <pc:sldChg chg="modSp mod">
        <pc:chgData name="Katie Berry" userId="f1db4250-806a-4e88-8885-82b77770c294" providerId="ADAL" clId="{8DB78AC7-9746-4A51-A7C4-F34800A97ECB}" dt="2023-07-31T10:52:43.484" v="8" actId="20577"/>
        <pc:sldMkLst>
          <pc:docMk/>
          <pc:sldMk cId="1189164786" sldId="257"/>
        </pc:sldMkLst>
        <pc:spChg chg="mod">
          <ac:chgData name="Katie Berry" userId="f1db4250-806a-4e88-8885-82b77770c294" providerId="ADAL" clId="{8DB78AC7-9746-4A51-A7C4-F34800A97ECB}" dt="2023-07-31T10:52:43.484" v="8" actId="20577"/>
          <ac:spMkLst>
            <pc:docMk/>
            <pc:sldMk cId="1189164786" sldId="257"/>
            <ac:spMk id="4" creationId="{82EDCBD5-D495-475B-A5A6-563EA066716E}"/>
          </ac:spMkLst>
        </pc:spChg>
      </pc:sldChg>
    </pc:docChg>
  </pc:docChgLst>
  <pc:docChgLst>
    <pc:chgData name="Nicole Still" userId="4214a1c1-3f4c-4e66-9d58-9a1614cc9009" providerId="ADAL" clId="{8F19442A-851E-4492-B3AC-693BEEFDD9CD}"/>
    <pc:docChg chg="undo custSel modSld">
      <pc:chgData name="Nicole Still" userId="4214a1c1-3f4c-4e66-9d58-9a1614cc9009" providerId="ADAL" clId="{8F19442A-851E-4492-B3AC-693BEEFDD9CD}" dt="2022-09-28T20:47:06.502" v="69" actId="34135"/>
      <pc:docMkLst>
        <pc:docMk/>
      </pc:docMkLst>
      <pc:sldChg chg="addSp modSp mod">
        <pc:chgData name="Nicole Still" userId="4214a1c1-3f4c-4e66-9d58-9a1614cc9009" providerId="ADAL" clId="{8F19442A-851E-4492-B3AC-693BEEFDD9CD}" dt="2022-09-28T20:46:09.508" v="63" actId="34135"/>
        <pc:sldMkLst>
          <pc:docMk/>
          <pc:sldMk cId="633527064" sldId="256"/>
        </pc:sldMkLst>
        <pc:spChg chg="mod">
          <ac:chgData name="Nicole Still" userId="4214a1c1-3f4c-4e66-9d58-9a1614cc9009" providerId="ADAL" clId="{8F19442A-851E-4492-B3AC-693BEEFDD9CD}" dt="2022-09-28T20:44:11.422" v="10" actId="20577"/>
          <ac:spMkLst>
            <pc:docMk/>
            <pc:sldMk cId="633527064" sldId="256"/>
            <ac:spMk id="4" creationId="{7BA3D5E4-3DD5-49F9-8F8D-351423FAA5A5}"/>
          </ac:spMkLst>
        </pc:spChg>
        <pc:spChg chg="mod">
          <ac:chgData name="Nicole Still" userId="4214a1c1-3f4c-4e66-9d58-9a1614cc9009" providerId="ADAL" clId="{8F19442A-851E-4492-B3AC-693BEEFDD9CD}" dt="2022-09-28T20:44:03.852" v="0" actId="6549"/>
          <ac:spMkLst>
            <pc:docMk/>
            <pc:sldMk cId="633527064" sldId="256"/>
            <ac:spMk id="5" creationId="{69DFB96A-F566-4DAC-B577-747EC96FF47D}"/>
          </ac:spMkLst>
        </pc:spChg>
        <pc:picChg chg="add mod">
          <ac:chgData name="Nicole Still" userId="4214a1c1-3f4c-4e66-9d58-9a1614cc9009" providerId="ADAL" clId="{8F19442A-851E-4492-B3AC-693BEEFDD9CD}" dt="2022-09-28T20:46:09.508" v="63" actId="34135"/>
          <ac:picMkLst>
            <pc:docMk/>
            <pc:sldMk cId="633527064" sldId="256"/>
            <ac:picMk id="10" creationId="{3E84E0DF-BAEA-23F7-A1D3-E23EAAB11620}"/>
          </ac:picMkLst>
        </pc:picChg>
      </pc:sldChg>
      <pc:sldChg chg="addSp modSp mod">
        <pc:chgData name="Nicole Still" userId="4214a1c1-3f4c-4e66-9d58-9a1614cc9009" providerId="ADAL" clId="{8F19442A-851E-4492-B3AC-693BEEFDD9CD}" dt="2022-09-28T20:46:44.411" v="66" actId="34135"/>
        <pc:sldMkLst>
          <pc:docMk/>
          <pc:sldMk cId="1189164786" sldId="257"/>
        </pc:sldMkLst>
        <pc:spChg chg="mod">
          <ac:chgData name="Nicole Still" userId="4214a1c1-3f4c-4e66-9d58-9a1614cc9009" providerId="ADAL" clId="{8F19442A-851E-4492-B3AC-693BEEFDD9CD}" dt="2022-09-28T20:45:07.670" v="60" actId="20577"/>
          <ac:spMkLst>
            <pc:docMk/>
            <pc:sldMk cId="1189164786" sldId="257"/>
            <ac:spMk id="4" creationId="{82EDCBD5-D495-475B-A5A6-563EA066716E}"/>
          </ac:spMkLst>
        </pc:spChg>
        <pc:picChg chg="add mod">
          <ac:chgData name="Nicole Still" userId="4214a1c1-3f4c-4e66-9d58-9a1614cc9009" providerId="ADAL" clId="{8F19442A-851E-4492-B3AC-693BEEFDD9CD}" dt="2022-09-28T20:46:44.411" v="66" actId="34135"/>
          <ac:picMkLst>
            <pc:docMk/>
            <pc:sldMk cId="1189164786" sldId="257"/>
            <ac:picMk id="9" creationId="{D9EF4E89-CE19-3D5F-2EDC-633C2E6334FC}"/>
          </ac:picMkLst>
        </pc:picChg>
      </pc:sldChg>
      <pc:sldChg chg="addSp modSp mod">
        <pc:chgData name="Nicole Still" userId="4214a1c1-3f4c-4e66-9d58-9a1614cc9009" providerId="ADAL" clId="{8F19442A-851E-4492-B3AC-693BEEFDD9CD}" dt="2022-09-28T20:47:06.502" v="69" actId="34135"/>
        <pc:sldMkLst>
          <pc:docMk/>
          <pc:sldMk cId="259888872" sldId="258"/>
        </pc:sldMkLst>
        <pc:spChg chg="mod">
          <ac:chgData name="Nicole Still" userId="4214a1c1-3f4c-4e66-9d58-9a1614cc9009" providerId="ADAL" clId="{8F19442A-851E-4492-B3AC-693BEEFDD9CD}" dt="2022-09-28T20:45:02.788" v="56" actId="20577"/>
          <ac:spMkLst>
            <pc:docMk/>
            <pc:sldMk cId="259888872" sldId="258"/>
            <ac:spMk id="4" creationId="{DC33ADFE-4D9D-416E-8EA8-A61BC40178A7}"/>
          </ac:spMkLst>
        </pc:spChg>
        <pc:picChg chg="add mod">
          <ac:chgData name="Nicole Still" userId="4214a1c1-3f4c-4e66-9d58-9a1614cc9009" providerId="ADAL" clId="{8F19442A-851E-4492-B3AC-693BEEFDD9CD}" dt="2022-09-28T20:47:06.502" v="69" actId="34135"/>
          <ac:picMkLst>
            <pc:docMk/>
            <pc:sldMk cId="259888872" sldId="258"/>
            <ac:picMk id="10" creationId="{6F4C7017-1131-875D-4316-6A7187860114}"/>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4D23CAB-E1D2-491D-9204-C75B507D5EDB}" type="datetimeFigureOut">
              <a:rPr lang="en-GB" smtClean="0"/>
              <a:t>08/08/2023</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8527A81-2F87-4EAE-AC08-F0B58884790C}" type="slidenum">
              <a:rPr lang="en-GB" smtClean="0"/>
              <a:t>‹#›</a:t>
            </a:fld>
            <a:endParaRPr lang="en-GB"/>
          </a:p>
        </p:txBody>
      </p:sp>
    </p:spTree>
    <p:extLst>
      <p:ext uri="{BB962C8B-B14F-4D97-AF65-F5344CB8AC3E}">
        <p14:creationId xmlns:p14="http://schemas.microsoft.com/office/powerpoint/2010/main" val="163214437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ster 1">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F5668057-E573-4C86-8305-95353AD6D2DF}"/>
              </a:ext>
            </a:extLst>
          </p:cNvPr>
          <p:cNvSpPr/>
          <p:nvPr userDrawn="1"/>
        </p:nvSpPr>
        <p:spPr>
          <a:xfrm>
            <a:off x="0" y="-61672"/>
            <a:ext cx="7559674" cy="29478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8693" tIns="49348" rIns="98693" bIns="49348" numCol="1" spcCol="0" rtlCol="0" fromWordArt="0" anchor="ctr" anchorCtr="0" forceAA="0" compatLnSpc="1">
            <a:prstTxWarp prst="textNoShape">
              <a:avLst/>
            </a:prstTxWarp>
            <a:noAutofit/>
          </a:bodyPr>
          <a:lstStyle/>
          <a:p>
            <a:pPr algn="ctr"/>
            <a:endParaRPr lang="en-GB" sz="1943"/>
          </a:p>
        </p:txBody>
      </p:sp>
      <p:pic>
        <p:nvPicPr>
          <p:cNvPr id="9" name="Picture 8">
            <a:extLst>
              <a:ext uri="{FF2B5EF4-FFF2-40B4-BE49-F238E27FC236}">
                <a16:creationId xmlns:a16="http://schemas.microsoft.com/office/drawing/2014/main" id="{86EBEE1C-3B9A-41E7-8BD6-6307E97DA58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0669" b="31601"/>
          <a:stretch/>
        </p:blipFill>
        <p:spPr>
          <a:xfrm>
            <a:off x="-27195" y="-64596"/>
            <a:ext cx="7659427" cy="2947887"/>
          </a:xfrm>
          <a:prstGeom prst="rect">
            <a:avLst/>
          </a:prstGeom>
        </p:spPr>
      </p:pic>
      <p:sp>
        <p:nvSpPr>
          <p:cNvPr id="11" name="Rectangle 10"/>
          <p:cNvSpPr/>
          <p:nvPr userDrawn="1"/>
        </p:nvSpPr>
        <p:spPr>
          <a:xfrm>
            <a:off x="0" y="9543248"/>
            <a:ext cx="7583624" cy="11485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8693" tIns="49348" rIns="98693" bIns="49348" numCol="1" spcCol="0" rtlCol="0" fromWordArt="0" anchor="ctr" anchorCtr="0" forceAA="0" compatLnSpc="1">
            <a:prstTxWarp prst="textNoShape">
              <a:avLst/>
            </a:prstTxWarp>
            <a:noAutofit/>
          </a:bodyPr>
          <a:lstStyle/>
          <a:p>
            <a:pPr algn="ctr"/>
            <a:endParaRPr lang="en-GB" sz="1943"/>
          </a:p>
        </p:txBody>
      </p:sp>
      <p:sp>
        <p:nvSpPr>
          <p:cNvPr id="20" name="TextBox 19"/>
          <p:cNvSpPr txBox="1"/>
          <p:nvPr userDrawn="1"/>
        </p:nvSpPr>
        <p:spPr>
          <a:xfrm>
            <a:off x="139040" y="9573946"/>
            <a:ext cx="3419206" cy="492443"/>
          </a:xfrm>
          <a:prstGeom prst="rect">
            <a:avLst/>
          </a:prstGeom>
          <a:noFill/>
        </p:spPr>
        <p:txBody>
          <a:bodyPr wrap="none" rtlCol="0">
            <a:spAutoFit/>
          </a:bodyPr>
          <a:lstStyle/>
          <a:p>
            <a:r>
              <a:rPr lang="en-GB" sz="2600" b="1" dirty="0">
                <a:solidFill>
                  <a:schemeClr val="bg1"/>
                </a:solidFill>
              </a:rPr>
              <a:t>scottishsquirrels.org.uk</a:t>
            </a:r>
          </a:p>
        </p:txBody>
      </p:sp>
      <p:sp>
        <p:nvSpPr>
          <p:cNvPr id="21" name="TextBox 20"/>
          <p:cNvSpPr txBox="1"/>
          <p:nvPr userDrawn="1"/>
        </p:nvSpPr>
        <p:spPr>
          <a:xfrm>
            <a:off x="139040" y="10018080"/>
            <a:ext cx="7107640" cy="400110"/>
          </a:xfrm>
          <a:prstGeom prst="rect">
            <a:avLst/>
          </a:prstGeom>
          <a:noFill/>
        </p:spPr>
        <p:txBody>
          <a:bodyPr wrap="square" rtlCol="0">
            <a:spAutoFit/>
          </a:bodyPr>
          <a:lstStyle/>
          <a:p>
            <a:r>
              <a:rPr lang="en-GB" sz="1000" dirty="0">
                <a:solidFill>
                  <a:schemeClr val="bg1"/>
                </a:solidFill>
              </a:rPr>
              <a:t>Saving Scotland’s Red Squirrels is led by the Scottish Wildlife Trust, a Scottish registered charity (charity number SC005792). It is also a company limited by guarantee and registered in Scotland (registered number SC040247). Image ©</a:t>
            </a:r>
            <a:r>
              <a:rPr lang="en-GB" sz="1000" baseline="0" dirty="0">
                <a:solidFill>
                  <a:schemeClr val="bg1"/>
                </a:solidFill>
              </a:rPr>
              <a:t> Raymond Leinster.</a:t>
            </a:r>
            <a:endParaRPr lang="en-GB" sz="1000" dirty="0">
              <a:solidFill>
                <a:schemeClr val="bg1"/>
              </a:solidFill>
            </a:endParaRPr>
          </a:p>
        </p:txBody>
      </p:sp>
      <p:sp>
        <p:nvSpPr>
          <p:cNvPr id="25" name="Text Placeholder 24"/>
          <p:cNvSpPr>
            <a:spLocks noGrp="1"/>
          </p:cNvSpPr>
          <p:nvPr>
            <p:ph type="body" sz="quarter" idx="11" hasCustomPrompt="1"/>
          </p:nvPr>
        </p:nvSpPr>
        <p:spPr>
          <a:xfrm>
            <a:off x="214448" y="3132228"/>
            <a:ext cx="7098069" cy="878069"/>
          </a:xfrm>
        </p:spPr>
        <p:txBody>
          <a:bodyPr>
            <a:noAutofit/>
          </a:bodyPr>
          <a:lstStyle>
            <a:lvl1pPr marL="0" indent="0">
              <a:buNone/>
              <a:defRPr sz="4800" b="1">
                <a:solidFill>
                  <a:schemeClr val="accent1"/>
                </a:solidFill>
              </a:defRPr>
            </a:lvl1pPr>
          </a:lstStyle>
          <a:p>
            <a:pPr lvl="0"/>
            <a:r>
              <a:rPr lang="en-GB" dirty="0"/>
              <a:t>Red squirrel guided walk</a:t>
            </a:r>
          </a:p>
        </p:txBody>
      </p:sp>
      <p:sp>
        <p:nvSpPr>
          <p:cNvPr id="27" name="Text Placeholder 26"/>
          <p:cNvSpPr>
            <a:spLocks noGrp="1"/>
          </p:cNvSpPr>
          <p:nvPr>
            <p:ph type="body" sz="quarter" idx="12" hasCustomPrompt="1"/>
          </p:nvPr>
        </p:nvSpPr>
        <p:spPr>
          <a:xfrm>
            <a:off x="214448" y="4020500"/>
            <a:ext cx="7098068" cy="1952362"/>
          </a:xfrm>
        </p:spPr>
        <p:txBody>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2400"/>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lang="en-GB" sz="3800" b="0" i="0" u="none" strike="noStrike" baseline="30000" dirty="0">
                <a:solidFill>
                  <a:srgbClr val="000000"/>
                </a:solidFill>
                <a:latin typeface="Calibri" panose="020F0502020204030204" pitchFamily="34" charset="0"/>
              </a:rPr>
              <a:t>Take part in the Great Scottish Squirrel Survey! </a:t>
            </a:r>
          </a:p>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lang="en-GB" sz="3800" b="0" i="0" u="none" strike="noStrike" baseline="30000" dirty="0">
                <a:solidFill>
                  <a:srgbClr val="000000"/>
                </a:solidFill>
                <a:latin typeface="Calibri" panose="020F0502020204030204" pitchFamily="34" charset="0"/>
              </a:rPr>
              <a:t>Join our community woodland group for a walk in the woods as we look out for tufted ears and bushy tails. Explore the family-friendly trail and become an expert squirrel-spotter along the way.</a:t>
            </a:r>
          </a:p>
          <a:p>
            <a:pPr lvl="0"/>
            <a:endParaRPr lang="en-GB" dirty="0"/>
          </a:p>
        </p:txBody>
      </p:sp>
      <p:sp>
        <p:nvSpPr>
          <p:cNvPr id="38" name="Text Placeholder 37"/>
          <p:cNvSpPr>
            <a:spLocks noGrp="1"/>
          </p:cNvSpPr>
          <p:nvPr>
            <p:ph type="body" sz="quarter" idx="18" hasCustomPrompt="1"/>
          </p:nvPr>
        </p:nvSpPr>
        <p:spPr>
          <a:xfrm>
            <a:off x="214448" y="6240439"/>
            <a:ext cx="7084248" cy="432000"/>
          </a:xfrm>
        </p:spPr>
        <p:txBody>
          <a:bodyPr>
            <a:normAutofit/>
          </a:bodyPr>
          <a:lstStyle>
            <a:lvl1pPr marL="0" indent="0">
              <a:buNone/>
              <a:defRPr sz="2400" b="1" baseline="0"/>
            </a:lvl1pPr>
          </a:lstStyle>
          <a:p>
            <a:pPr lvl="0"/>
            <a:r>
              <a:rPr lang="en-GB" dirty="0"/>
              <a:t>Saturday 7 October 2023</a:t>
            </a:r>
          </a:p>
        </p:txBody>
      </p:sp>
      <p:sp>
        <p:nvSpPr>
          <p:cNvPr id="46" name="Text Placeholder 45"/>
          <p:cNvSpPr>
            <a:spLocks noGrp="1"/>
          </p:cNvSpPr>
          <p:nvPr>
            <p:ph type="body" sz="quarter" idx="21" hasCustomPrompt="1"/>
          </p:nvPr>
        </p:nvSpPr>
        <p:spPr>
          <a:xfrm>
            <a:off x="214448" y="7702976"/>
            <a:ext cx="7084248" cy="432000"/>
          </a:xfrm>
        </p:spPr>
        <p:txBody>
          <a:bodyPr>
            <a:normAutofit/>
          </a:bodyPr>
          <a:lstStyle>
            <a:lvl1pPr marL="0" indent="0">
              <a:buNone/>
              <a:defRPr sz="1800" baseline="0"/>
            </a:lvl1pPr>
          </a:lstStyle>
          <a:p>
            <a:pPr lvl="0"/>
            <a:r>
              <a:rPr lang="en-GB" dirty="0"/>
              <a:t>Free event, booking essential. </a:t>
            </a:r>
          </a:p>
        </p:txBody>
      </p:sp>
      <p:sp>
        <p:nvSpPr>
          <p:cNvPr id="48" name="Text Placeholder 47"/>
          <p:cNvSpPr>
            <a:spLocks noGrp="1"/>
          </p:cNvSpPr>
          <p:nvPr>
            <p:ph type="body" sz="quarter" idx="22" hasCustomPrompt="1"/>
          </p:nvPr>
        </p:nvSpPr>
        <p:spPr>
          <a:xfrm>
            <a:off x="214448" y="8147130"/>
            <a:ext cx="7084248" cy="432000"/>
          </a:xfrm>
        </p:spPr>
        <p:txBody>
          <a:bodyPr>
            <a:normAutofit/>
          </a:bodyPr>
          <a:lstStyle>
            <a:lvl1pPr marL="0" indent="0">
              <a:buNone/>
              <a:defRPr sz="1800" baseline="0"/>
            </a:lvl1pPr>
          </a:lstStyle>
          <a:p>
            <a:pPr lvl="0"/>
            <a:r>
              <a:rPr lang="en-GB" dirty="0"/>
              <a:t>Contact us at woodlandgroup@email.com</a:t>
            </a:r>
          </a:p>
        </p:txBody>
      </p:sp>
      <p:sp>
        <p:nvSpPr>
          <p:cNvPr id="17" name="Text Placeholder 45"/>
          <p:cNvSpPr>
            <a:spLocks noGrp="1"/>
          </p:cNvSpPr>
          <p:nvPr>
            <p:ph type="body" sz="quarter" idx="23" hasCustomPrompt="1"/>
          </p:nvPr>
        </p:nvSpPr>
        <p:spPr>
          <a:xfrm>
            <a:off x="210519" y="7269514"/>
            <a:ext cx="7084248" cy="432000"/>
          </a:xfrm>
        </p:spPr>
        <p:txBody>
          <a:bodyPr>
            <a:normAutofit/>
          </a:bodyPr>
          <a:lstStyle>
            <a:lvl1pPr marL="0" indent="0">
              <a:buNone/>
              <a:defRPr sz="1800" baseline="0"/>
            </a:lvl1pPr>
          </a:lstStyle>
          <a:p>
            <a:pPr lvl="0"/>
            <a:r>
              <a:rPr lang="en-GB" dirty="0"/>
              <a:t>Meet at the woodland car park</a:t>
            </a:r>
          </a:p>
        </p:txBody>
      </p:sp>
      <p:sp>
        <p:nvSpPr>
          <p:cNvPr id="18" name="Text Placeholder 37"/>
          <p:cNvSpPr>
            <a:spLocks noGrp="1"/>
          </p:cNvSpPr>
          <p:nvPr>
            <p:ph type="body" sz="quarter" idx="24" hasCustomPrompt="1"/>
          </p:nvPr>
        </p:nvSpPr>
        <p:spPr>
          <a:xfrm>
            <a:off x="210519" y="6692187"/>
            <a:ext cx="7084248" cy="432000"/>
          </a:xfrm>
        </p:spPr>
        <p:txBody>
          <a:bodyPr>
            <a:normAutofit/>
          </a:bodyPr>
          <a:lstStyle>
            <a:lvl1pPr marL="0" indent="0">
              <a:buNone/>
              <a:defRPr sz="2400" b="1" baseline="0"/>
            </a:lvl1pPr>
          </a:lstStyle>
          <a:p>
            <a:pPr lvl="0"/>
            <a:r>
              <a:rPr lang="en-GB" dirty="0"/>
              <a:t>12pm – 2pm</a:t>
            </a:r>
          </a:p>
        </p:txBody>
      </p:sp>
      <p:pic>
        <p:nvPicPr>
          <p:cNvPr id="6" name="Picture 5">
            <a:extLst>
              <a:ext uri="{FF2B5EF4-FFF2-40B4-BE49-F238E27FC236}">
                <a16:creationId xmlns:a16="http://schemas.microsoft.com/office/drawing/2014/main" id="{FCDDF6A3-747D-4BC7-9741-E43ABBE9729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86680" y="360308"/>
            <a:ext cx="1260000" cy="2025501"/>
          </a:xfrm>
          <a:prstGeom prst="rect">
            <a:avLst/>
          </a:prstGeom>
        </p:spPr>
      </p:pic>
      <p:pic>
        <p:nvPicPr>
          <p:cNvPr id="4" name="Picture 3">
            <a:extLst>
              <a:ext uri="{FF2B5EF4-FFF2-40B4-BE49-F238E27FC236}">
                <a16:creationId xmlns:a16="http://schemas.microsoft.com/office/drawing/2014/main" id="{366F3EC3-9201-4FFF-8677-BE8DDD80BEC9}"/>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10689" b="8509"/>
          <a:stretch/>
        </p:blipFill>
        <p:spPr>
          <a:xfrm>
            <a:off x="257764" y="-63134"/>
            <a:ext cx="3952286" cy="3192438"/>
          </a:xfrm>
          <a:prstGeom prst="rect">
            <a:avLst/>
          </a:prstGeom>
        </p:spPr>
      </p:pic>
      <p:pic>
        <p:nvPicPr>
          <p:cNvPr id="3" name="Picture 2">
            <a:extLst>
              <a:ext uri="{FF2B5EF4-FFF2-40B4-BE49-F238E27FC236}">
                <a16:creationId xmlns:a16="http://schemas.microsoft.com/office/drawing/2014/main" id="{1192FE0E-F09D-C0BB-2B6A-32C50E0C561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6566" y="8837961"/>
            <a:ext cx="7466542" cy="655104"/>
          </a:xfrm>
          <a:prstGeom prst="rect">
            <a:avLst/>
          </a:prstGeom>
        </p:spPr>
      </p:pic>
    </p:spTree>
    <p:extLst>
      <p:ext uri="{BB962C8B-B14F-4D97-AF65-F5344CB8AC3E}">
        <p14:creationId xmlns:p14="http://schemas.microsoft.com/office/powerpoint/2010/main" val="2264153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2CF6E1-040E-40A9-B79B-91E0B32897AE}" type="datetimeFigureOut">
              <a:rPr lang="en-GB" smtClean="0"/>
              <a:t>08/08/2023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28A242-A94D-4735-A47A-F64467181A15}" type="slidenum">
              <a:rPr lang="en-GB" smtClean="0"/>
              <a:t>‹#›</a:t>
            </a:fld>
            <a:endParaRPr lang="en-GB"/>
          </a:p>
        </p:txBody>
      </p:sp>
    </p:spTree>
    <p:extLst>
      <p:ext uri="{BB962C8B-B14F-4D97-AF65-F5344CB8AC3E}">
        <p14:creationId xmlns:p14="http://schemas.microsoft.com/office/powerpoint/2010/main" val="3940365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2CF6E1-040E-40A9-B79B-91E0B32897AE}" type="datetimeFigureOut">
              <a:rPr lang="en-GB" smtClean="0"/>
              <a:t>08/08/2023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28A242-A94D-4735-A47A-F64467181A15}" type="slidenum">
              <a:rPr lang="en-GB" smtClean="0"/>
              <a:t>‹#›</a:t>
            </a:fld>
            <a:endParaRPr lang="en-GB"/>
          </a:p>
        </p:txBody>
      </p:sp>
    </p:spTree>
    <p:extLst>
      <p:ext uri="{BB962C8B-B14F-4D97-AF65-F5344CB8AC3E}">
        <p14:creationId xmlns:p14="http://schemas.microsoft.com/office/powerpoint/2010/main" val="93430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Poster 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0D77A6B-C1FC-4C56-9953-309917410C0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4829" b="18290"/>
          <a:stretch/>
        </p:blipFill>
        <p:spPr>
          <a:xfrm>
            <a:off x="-89859" y="-47047"/>
            <a:ext cx="7757950" cy="2941859"/>
          </a:xfrm>
          <a:prstGeom prst="rect">
            <a:avLst/>
          </a:prstGeom>
        </p:spPr>
      </p:pic>
      <p:sp>
        <p:nvSpPr>
          <p:cNvPr id="11" name="Rectangle 10"/>
          <p:cNvSpPr/>
          <p:nvPr userDrawn="1"/>
        </p:nvSpPr>
        <p:spPr>
          <a:xfrm>
            <a:off x="0" y="9543248"/>
            <a:ext cx="7583624" cy="11485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8693" tIns="49348" rIns="98693" bIns="49348" numCol="1" spcCol="0" rtlCol="0" fromWordArt="0" anchor="ctr" anchorCtr="0" forceAA="0" compatLnSpc="1">
            <a:prstTxWarp prst="textNoShape">
              <a:avLst/>
            </a:prstTxWarp>
            <a:noAutofit/>
          </a:bodyPr>
          <a:lstStyle/>
          <a:p>
            <a:pPr algn="ctr"/>
            <a:endParaRPr lang="en-GB" sz="1943"/>
          </a:p>
        </p:txBody>
      </p:sp>
      <p:sp>
        <p:nvSpPr>
          <p:cNvPr id="20" name="TextBox 19"/>
          <p:cNvSpPr txBox="1"/>
          <p:nvPr userDrawn="1"/>
        </p:nvSpPr>
        <p:spPr>
          <a:xfrm>
            <a:off x="139040" y="9573946"/>
            <a:ext cx="3419206" cy="492443"/>
          </a:xfrm>
          <a:prstGeom prst="rect">
            <a:avLst/>
          </a:prstGeom>
          <a:noFill/>
        </p:spPr>
        <p:txBody>
          <a:bodyPr wrap="none" rtlCol="0">
            <a:spAutoFit/>
          </a:bodyPr>
          <a:lstStyle/>
          <a:p>
            <a:r>
              <a:rPr lang="en-GB" sz="2600" b="1" dirty="0">
                <a:solidFill>
                  <a:schemeClr val="bg1"/>
                </a:solidFill>
              </a:rPr>
              <a:t>scottishsquirrels.org.uk</a:t>
            </a:r>
          </a:p>
        </p:txBody>
      </p:sp>
      <p:sp>
        <p:nvSpPr>
          <p:cNvPr id="21" name="TextBox 20"/>
          <p:cNvSpPr txBox="1"/>
          <p:nvPr userDrawn="1"/>
        </p:nvSpPr>
        <p:spPr>
          <a:xfrm>
            <a:off x="139040" y="10018080"/>
            <a:ext cx="7107640" cy="400110"/>
          </a:xfrm>
          <a:prstGeom prst="rect">
            <a:avLst/>
          </a:prstGeom>
          <a:noFill/>
        </p:spPr>
        <p:txBody>
          <a:bodyPr wrap="square" rtlCol="0">
            <a:spAutoFit/>
          </a:bodyPr>
          <a:lstStyle/>
          <a:p>
            <a:r>
              <a:rPr lang="en-GB" sz="1000" dirty="0">
                <a:solidFill>
                  <a:schemeClr val="bg1"/>
                </a:solidFill>
              </a:rPr>
              <a:t>Saving Scotland’s Red Squirrels is led by the Scottish Wildlife Trust, a Scottish registered charity (charity number SC005792). It is also a company limited by guarantee and registered in Scotland (registered number SC040247). Image ©</a:t>
            </a:r>
            <a:r>
              <a:rPr lang="en-GB" sz="1000" baseline="0" dirty="0">
                <a:solidFill>
                  <a:schemeClr val="bg1"/>
                </a:solidFill>
              </a:rPr>
              <a:t> Raymond Leinster.</a:t>
            </a:r>
            <a:endParaRPr lang="en-GB" sz="1000" dirty="0">
              <a:solidFill>
                <a:schemeClr val="bg1"/>
              </a:solidFill>
            </a:endParaRPr>
          </a:p>
        </p:txBody>
      </p:sp>
      <p:sp>
        <p:nvSpPr>
          <p:cNvPr id="25" name="Text Placeholder 24"/>
          <p:cNvSpPr>
            <a:spLocks noGrp="1"/>
          </p:cNvSpPr>
          <p:nvPr>
            <p:ph type="body" sz="quarter" idx="11" hasCustomPrompt="1"/>
          </p:nvPr>
        </p:nvSpPr>
        <p:spPr>
          <a:xfrm>
            <a:off x="214448" y="3132228"/>
            <a:ext cx="7098069" cy="878069"/>
          </a:xfrm>
        </p:spPr>
        <p:txBody>
          <a:bodyPr>
            <a:noAutofit/>
          </a:bodyPr>
          <a:lstStyle>
            <a:lvl1pPr marL="0" indent="0">
              <a:buNone/>
              <a:defRPr sz="4800" b="1">
                <a:solidFill>
                  <a:schemeClr val="accent1"/>
                </a:solidFill>
              </a:defRPr>
            </a:lvl1pPr>
          </a:lstStyle>
          <a:p>
            <a:pPr lvl="0"/>
            <a:r>
              <a:rPr lang="en-GB" dirty="0"/>
              <a:t>Red squirrel guided walk</a:t>
            </a:r>
          </a:p>
        </p:txBody>
      </p:sp>
      <p:sp>
        <p:nvSpPr>
          <p:cNvPr id="27" name="Text Placeholder 26"/>
          <p:cNvSpPr>
            <a:spLocks noGrp="1"/>
          </p:cNvSpPr>
          <p:nvPr>
            <p:ph type="body" sz="quarter" idx="12" hasCustomPrompt="1"/>
          </p:nvPr>
        </p:nvSpPr>
        <p:spPr>
          <a:xfrm>
            <a:off x="214448" y="4020500"/>
            <a:ext cx="7098068" cy="1952362"/>
          </a:xfrm>
        </p:spPr>
        <p:txBody>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2400"/>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lang="en-GB" sz="3800" b="0" i="0" u="none" strike="noStrike" baseline="30000" dirty="0">
                <a:solidFill>
                  <a:srgbClr val="000000"/>
                </a:solidFill>
                <a:latin typeface="Calibri" panose="020F0502020204030204" pitchFamily="34" charset="0"/>
              </a:rPr>
              <a:t>Take part in the Great Scottish Squirrel Survey! </a:t>
            </a:r>
          </a:p>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lang="en-GB" sz="3800" b="0" i="0" u="none" strike="noStrike" baseline="30000" dirty="0">
                <a:solidFill>
                  <a:srgbClr val="000000"/>
                </a:solidFill>
                <a:latin typeface="Calibri" panose="020F0502020204030204" pitchFamily="34" charset="0"/>
              </a:rPr>
              <a:t>Join our community woodland group for a walk in the woods as we look out for tufted ears and bushy tails. Explore the family-friendly trail and become an expert squirrel-spotter along the way.</a:t>
            </a:r>
          </a:p>
          <a:p>
            <a:pPr lvl="0"/>
            <a:endParaRPr lang="en-GB" dirty="0"/>
          </a:p>
        </p:txBody>
      </p:sp>
      <p:sp>
        <p:nvSpPr>
          <p:cNvPr id="38" name="Text Placeholder 37"/>
          <p:cNvSpPr>
            <a:spLocks noGrp="1"/>
          </p:cNvSpPr>
          <p:nvPr>
            <p:ph type="body" sz="quarter" idx="18" hasCustomPrompt="1"/>
          </p:nvPr>
        </p:nvSpPr>
        <p:spPr>
          <a:xfrm>
            <a:off x="214448" y="6240439"/>
            <a:ext cx="7084248" cy="432000"/>
          </a:xfrm>
        </p:spPr>
        <p:txBody>
          <a:bodyPr>
            <a:normAutofit/>
          </a:bodyPr>
          <a:lstStyle>
            <a:lvl1pPr marL="0" indent="0">
              <a:buNone/>
              <a:defRPr sz="2400" b="1" baseline="0"/>
            </a:lvl1pPr>
          </a:lstStyle>
          <a:p>
            <a:pPr lvl="0"/>
            <a:r>
              <a:rPr lang="en-GB" dirty="0"/>
              <a:t>Saturday 7 October 2023</a:t>
            </a:r>
          </a:p>
        </p:txBody>
      </p:sp>
      <p:sp>
        <p:nvSpPr>
          <p:cNvPr id="46" name="Text Placeholder 45"/>
          <p:cNvSpPr>
            <a:spLocks noGrp="1"/>
          </p:cNvSpPr>
          <p:nvPr>
            <p:ph type="body" sz="quarter" idx="21" hasCustomPrompt="1"/>
          </p:nvPr>
        </p:nvSpPr>
        <p:spPr>
          <a:xfrm>
            <a:off x="214448" y="7702976"/>
            <a:ext cx="7084248" cy="432000"/>
          </a:xfrm>
        </p:spPr>
        <p:txBody>
          <a:bodyPr>
            <a:normAutofit/>
          </a:bodyPr>
          <a:lstStyle>
            <a:lvl1pPr marL="0" indent="0">
              <a:buNone/>
              <a:defRPr sz="1800" baseline="0"/>
            </a:lvl1pPr>
          </a:lstStyle>
          <a:p>
            <a:pPr lvl="0"/>
            <a:r>
              <a:rPr lang="en-GB" dirty="0"/>
              <a:t>Free event, booking essential. </a:t>
            </a:r>
          </a:p>
        </p:txBody>
      </p:sp>
      <p:sp>
        <p:nvSpPr>
          <p:cNvPr id="48" name="Text Placeholder 47"/>
          <p:cNvSpPr>
            <a:spLocks noGrp="1"/>
          </p:cNvSpPr>
          <p:nvPr>
            <p:ph type="body" sz="quarter" idx="22" hasCustomPrompt="1"/>
          </p:nvPr>
        </p:nvSpPr>
        <p:spPr>
          <a:xfrm>
            <a:off x="214448" y="8147130"/>
            <a:ext cx="7084248" cy="432000"/>
          </a:xfrm>
        </p:spPr>
        <p:txBody>
          <a:bodyPr>
            <a:normAutofit/>
          </a:bodyPr>
          <a:lstStyle>
            <a:lvl1pPr marL="0" indent="0">
              <a:buNone/>
              <a:defRPr sz="1800" baseline="0"/>
            </a:lvl1pPr>
          </a:lstStyle>
          <a:p>
            <a:pPr lvl="0"/>
            <a:r>
              <a:rPr lang="en-GB" dirty="0"/>
              <a:t>Contact us at woodlandgroup@email.com</a:t>
            </a:r>
          </a:p>
        </p:txBody>
      </p:sp>
      <p:sp>
        <p:nvSpPr>
          <p:cNvPr id="17" name="Text Placeholder 45"/>
          <p:cNvSpPr>
            <a:spLocks noGrp="1"/>
          </p:cNvSpPr>
          <p:nvPr>
            <p:ph type="body" sz="quarter" idx="23" hasCustomPrompt="1"/>
          </p:nvPr>
        </p:nvSpPr>
        <p:spPr>
          <a:xfrm>
            <a:off x="210519" y="7269514"/>
            <a:ext cx="7084248" cy="432000"/>
          </a:xfrm>
        </p:spPr>
        <p:txBody>
          <a:bodyPr>
            <a:normAutofit/>
          </a:bodyPr>
          <a:lstStyle>
            <a:lvl1pPr marL="0" indent="0">
              <a:buNone/>
              <a:defRPr sz="1800" baseline="0"/>
            </a:lvl1pPr>
          </a:lstStyle>
          <a:p>
            <a:pPr lvl="0"/>
            <a:r>
              <a:rPr lang="en-GB" dirty="0"/>
              <a:t>Meet at the woodland car park</a:t>
            </a:r>
          </a:p>
        </p:txBody>
      </p:sp>
      <p:sp>
        <p:nvSpPr>
          <p:cNvPr id="18" name="Text Placeholder 37"/>
          <p:cNvSpPr>
            <a:spLocks noGrp="1"/>
          </p:cNvSpPr>
          <p:nvPr>
            <p:ph type="body" sz="quarter" idx="24" hasCustomPrompt="1"/>
          </p:nvPr>
        </p:nvSpPr>
        <p:spPr>
          <a:xfrm>
            <a:off x="210519" y="6692187"/>
            <a:ext cx="7084248" cy="432000"/>
          </a:xfrm>
        </p:spPr>
        <p:txBody>
          <a:bodyPr>
            <a:normAutofit/>
          </a:bodyPr>
          <a:lstStyle>
            <a:lvl1pPr marL="0" indent="0">
              <a:buNone/>
              <a:defRPr sz="2400" b="1" baseline="0"/>
            </a:lvl1pPr>
          </a:lstStyle>
          <a:p>
            <a:pPr lvl="0"/>
            <a:r>
              <a:rPr lang="en-GB" dirty="0"/>
              <a:t>12pm – 2pm</a:t>
            </a:r>
          </a:p>
        </p:txBody>
      </p:sp>
      <p:pic>
        <p:nvPicPr>
          <p:cNvPr id="6" name="Picture 5">
            <a:extLst>
              <a:ext uri="{FF2B5EF4-FFF2-40B4-BE49-F238E27FC236}">
                <a16:creationId xmlns:a16="http://schemas.microsoft.com/office/drawing/2014/main" id="{FCDDF6A3-747D-4BC7-9741-E43ABBE9729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86680" y="360308"/>
            <a:ext cx="1260000" cy="2025501"/>
          </a:xfrm>
          <a:prstGeom prst="rect">
            <a:avLst/>
          </a:prstGeom>
        </p:spPr>
      </p:pic>
      <p:pic>
        <p:nvPicPr>
          <p:cNvPr id="4" name="Picture 3">
            <a:extLst>
              <a:ext uri="{FF2B5EF4-FFF2-40B4-BE49-F238E27FC236}">
                <a16:creationId xmlns:a16="http://schemas.microsoft.com/office/drawing/2014/main" id="{366F3EC3-9201-4FFF-8677-BE8DDD80BEC9}"/>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10689" b="8509"/>
          <a:stretch/>
        </p:blipFill>
        <p:spPr>
          <a:xfrm>
            <a:off x="257764" y="-63134"/>
            <a:ext cx="3952286" cy="3192438"/>
          </a:xfrm>
          <a:prstGeom prst="rect">
            <a:avLst/>
          </a:prstGeom>
        </p:spPr>
      </p:pic>
      <p:pic>
        <p:nvPicPr>
          <p:cNvPr id="3" name="Picture 2">
            <a:extLst>
              <a:ext uri="{FF2B5EF4-FFF2-40B4-BE49-F238E27FC236}">
                <a16:creationId xmlns:a16="http://schemas.microsoft.com/office/drawing/2014/main" id="{17502518-CDF6-2EF4-2706-BBD2575F8EA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6566" y="8837961"/>
            <a:ext cx="7466542" cy="655104"/>
          </a:xfrm>
          <a:prstGeom prst="rect">
            <a:avLst/>
          </a:prstGeom>
        </p:spPr>
      </p:pic>
    </p:spTree>
    <p:extLst>
      <p:ext uri="{BB962C8B-B14F-4D97-AF65-F5344CB8AC3E}">
        <p14:creationId xmlns:p14="http://schemas.microsoft.com/office/powerpoint/2010/main" val="1797266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Poster 1">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6B2C290-417B-4B49-97D3-8448858B1D3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36226"/>
          <a:stretch/>
        </p:blipFill>
        <p:spPr>
          <a:xfrm>
            <a:off x="-1" y="-305508"/>
            <a:ext cx="7559675" cy="3214078"/>
          </a:xfrm>
          <a:prstGeom prst="rect">
            <a:avLst/>
          </a:prstGeom>
        </p:spPr>
      </p:pic>
      <p:sp>
        <p:nvSpPr>
          <p:cNvPr id="11" name="Rectangle 10"/>
          <p:cNvSpPr/>
          <p:nvPr userDrawn="1"/>
        </p:nvSpPr>
        <p:spPr>
          <a:xfrm>
            <a:off x="0" y="9543248"/>
            <a:ext cx="7583624" cy="11485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8693" tIns="49348" rIns="98693" bIns="49348" numCol="1" spcCol="0" rtlCol="0" fromWordArt="0" anchor="ctr" anchorCtr="0" forceAA="0" compatLnSpc="1">
            <a:prstTxWarp prst="textNoShape">
              <a:avLst/>
            </a:prstTxWarp>
            <a:noAutofit/>
          </a:bodyPr>
          <a:lstStyle/>
          <a:p>
            <a:pPr algn="ctr"/>
            <a:endParaRPr lang="en-GB" sz="1943"/>
          </a:p>
        </p:txBody>
      </p:sp>
      <p:sp>
        <p:nvSpPr>
          <p:cNvPr id="20" name="TextBox 19"/>
          <p:cNvSpPr txBox="1"/>
          <p:nvPr userDrawn="1"/>
        </p:nvSpPr>
        <p:spPr>
          <a:xfrm>
            <a:off x="139040" y="9573946"/>
            <a:ext cx="3419206" cy="492443"/>
          </a:xfrm>
          <a:prstGeom prst="rect">
            <a:avLst/>
          </a:prstGeom>
          <a:noFill/>
        </p:spPr>
        <p:txBody>
          <a:bodyPr wrap="none" rtlCol="0">
            <a:spAutoFit/>
          </a:bodyPr>
          <a:lstStyle/>
          <a:p>
            <a:r>
              <a:rPr lang="en-GB" sz="2600" b="1" dirty="0">
                <a:solidFill>
                  <a:schemeClr val="bg1"/>
                </a:solidFill>
              </a:rPr>
              <a:t>scottishsquirrels.org.uk</a:t>
            </a:r>
          </a:p>
        </p:txBody>
      </p:sp>
      <p:sp>
        <p:nvSpPr>
          <p:cNvPr id="21" name="TextBox 20"/>
          <p:cNvSpPr txBox="1"/>
          <p:nvPr userDrawn="1"/>
        </p:nvSpPr>
        <p:spPr>
          <a:xfrm>
            <a:off x="139040" y="10018080"/>
            <a:ext cx="7107640" cy="400110"/>
          </a:xfrm>
          <a:prstGeom prst="rect">
            <a:avLst/>
          </a:prstGeom>
          <a:noFill/>
        </p:spPr>
        <p:txBody>
          <a:bodyPr wrap="square" rtlCol="0">
            <a:spAutoFit/>
          </a:bodyPr>
          <a:lstStyle/>
          <a:p>
            <a:r>
              <a:rPr lang="en-GB" sz="1000" dirty="0">
                <a:solidFill>
                  <a:schemeClr val="bg1"/>
                </a:solidFill>
              </a:rPr>
              <a:t>Saving Scotland’s Red Squirrels is led by the Scottish Wildlife Trust, a Scottish registered charity (charity number SC005792). It is also a company limited by guarantee and registered in Scotland (registered number SC040247). Image ©</a:t>
            </a:r>
            <a:r>
              <a:rPr lang="en-GB" sz="1000" baseline="0" dirty="0">
                <a:solidFill>
                  <a:schemeClr val="bg1"/>
                </a:solidFill>
              </a:rPr>
              <a:t> Raymond Leinster.</a:t>
            </a:r>
            <a:endParaRPr lang="en-GB" sz="1000" dirty="0">
              <a:solidFill>
                <a:schemeClr val="bg1"/>
              </a:solidFill>
            </a:endParaRPr>
          </a:p>
        </p:txBody>
      </p:sp>
      <p:sp>
        <p:nvSpPr>
          <p:cNvPr id="25" name="Text Placeholder 24"/>
          <p:cNvSpPr>
            <a:spLocks noGrp="1"/>
          </p:cNvSpPr>
          <p:nvPr>
            <p:ph type="body" sz="quarter" idx="11" hasCustomPrompt="1"/>
          </p:nvPr>
        </p:nvSpPr>
        <p:spPr>
          <a:xfrm>
            <a:off x="214448" y="3132228"/>
            <a:ext cx="7098069" cy="878069"/>
          </a:xfrm>
        </p:spPr>
        <p:txBody>
          <a:bodyPr>
            <a:noAutofit/>
          </a:bodyPr>
          <a:lstStyle>
            <a:lvl1pPr marL="0" indent="0">
              <a:buNone/>
              <a:defRPr sz="4800" b="1">
                <a:solidFill>
                  <a:schemeClr val="accent1"/>
                </a:solidFill>
              </a:defRPr>
            </a:lvl1pPr>
          </a:lstStyle>
          <a:p>
            <a:pPr lvl="0"/>
            <a:r>
              <a:rPr lang="en-GB" dirty="0"/>
              <a:t>Red squirrel guided walk</a:t>
            </a:r>
          </a:p>
        </p:txBody>
      </p:sp>
      <p:sp>
        <p:nvSpPr>
          <p:cNvPr id="27" name="Text Placeholder 26"/>
          <p:cNvSpPr>
            <a:spLocks noGrp="1"/>
          </p:cNvSpPr>
          <p:nvPr>
            <p:ph type="body" sz="quarter" idx="12" hasCustomPrompt="1"/>
          </p:nvPr>
        </p:nvSpPr>
        <p:spPr>
          <a:xfrm>
            <a:off x="214448" y="4020500"/>
            <a:ext cx="7098068" cy="1952362"/>
          </a:xfrm>
        </p:spPr>
        <p:txBody>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2400"/>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lang="en-GB" sz="3800" b="0" i="0" u="none" strike="noStrike" baseline="30000" dirty="0">
                <a:solidFill>
                  <a:srgbClr val="000000"/>
                </a:solidFill>
                <a:latin typeface="Calibri" panose="020F0502020204030204" pitchFamily="34" charset="0"/>
              </a:rPr>
              <a:t>Take part in the Great Scottish Squirrel Survey! </a:t>
            </a:r>
          </a:p>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lang="en-GB" sz="3800" b="0" i="0" u="none" strike="noStrike" baseline="30000" dirty="0">
                <a:solidFill>
                  <a:srgbClr val="000000"/>
                </a:solidFill>
                <a:latin typeface="Calibri" panose="020F0502020204030204" pitchFamily="34" charset="0"/>
              </a:rPr>
              <a:t>Join our community woodland group for a walk in the woods as we look out for tufted ears and bushy tails. Explore the family-friendly trail and become an expert squirrel-spotter along the way.</a:t>
            </a:r>
          </a:p>
          <a:p>
            <a:pPr lvl="0"/>
            <a:endParaRPr lang="en-GB" dirty="0"/>
          </a:p>
        </p:txBody>
      </p:sp>
      <p:sp>
        <p:nvSpPr>
          <p:cNvPr id="38" name="Text Placeholder 37"/>
          <p:cNvSpPr>
            <a:spLocks noGrp="1"/>
          </p:cNvSpPr>
          <p:nvPr>
            <p:ph type="body" sz="quarter" idx="18" hasCustomPrompt="1"/>
          </p:nvPr>
        </p:nvSpPr>
        <p:spPr>
          <a:xfrm>
            <a:off x="214448" y="6240439"/>
            <a:ext cx="7084248" cy="432000"/>
          </a:xfrm>
        </p:spPr>
        <p:txBody>
          <a:bodyPr>
            <a:normAutofit/>
          </a:bodyPr>
          <a:lstStyle>
            <a:lvl1pPr marL="0" indent="0">
              <a:buNone/>
              <a:defRPr sz="2400" b="1" baseline="0"/>
            </a:lvl1pPr>
          </a:lstStyle>
          <a:p>
            <a:pPr lvl="0"/>
            <a:r>
              <a:rPr lang="en-GB" dirty="0"/>
              <a:t>Saturday 7 October 2023</a:t>
            </a:r>
          </a:p>
        </p:txBody>
      </p:sp>
      <p:sp>
        <p:nvSpPr>
          <p:cNvPr id="46" name="Text Placeholder 45"/>
          <p:cNvSpPr>
            <a:spLocks noGrp="1"/>
          </p:cNvSpPr>
          <p:nvPr>
            <p:ph type="body" sz="quarter" idx="21" hasCustomPrompt="1"/>
          </p:nvPr>
        </p:nvSpPr>
        <p:spPr>
          <a:xfrm>
            <a:off x="214448" y="7702976"/>
            <a:ext cx="7084248" cy="432000"/>
          </a:xfrm>
        </p:spPr>
        <p:txBody>
          <a:bodyPr>
            <a:normAutofit/>
          </a:bodyPr>
          <a:lstStyle>
            <a:lvl1pPr marL="0" indent="0">
              <a:buNone/>
              <a:defRPr sz="1800" baseline="0"/>
            </a:lvl1pPr>
          </a:lstStyle>
          <a:p>
            <a:pPr lvl="0"/>
            <a:r>
              <a:rPr lang="en-GB" dirty="0"/>
              <a:t>Free event, booking essential. </a:t>
            </a:r>
          </a:p>
        </p:txBody>
      </p:sp>
      <p:sp>
        <p:nvSpPr>
          <p:cNvPr id="48" name="Text Placeholder 47"/>
          <p:cNvSpPr>
            <a:spLocks noGrp="1"/>
          </p:cNvSpPr>
          <p:nvPr>
            <p:ph type="body" sz="quarter" idx="22" hasCustomPrompt="1"/>
          </p:nvPr>
        </p:nvSpPr>
        <p:spPr>
          <a:xfrm>
            <a:off x="214448" y="8147130"/>
            <a:ext cx="7084248" cy="432000"/>
          </a:xfrm>
        </p:spPr>
        <p:txBody>
          <a:bodyPr>
            <a:normAutofit/>
          </a:bodyPr>
          <a:lstStyle>
            <a:lvl1pPr marL="0" indent="0">
              <a:buNone/>
              <a:defRPr sz="1800" baseline="0"/>
            </a:lvl1pPr>
          </a:lstStyle>
          <a:p>
            <a:pPr lvl="0"/>
            <a:r>
              <a:rPr lang="en-GB" dirty="0"/>
              <a:t>Contact us at woodlandgroup@email.com</a:t>
            </a:r>
          </a:p>
        </p:txBody>
      </p:sp>
      <p:sp>
        <p:nvSpPr>
          <p:cNvPr id="17" name="Text Placeholder 45"/>
          <p:cNvSpPr>
            <a:spLocks noGrp="1"/>
          </p:cNvSpPr>
          <p:nvPr>
            <p:ph type="body" sz="quarter" idx="23" hasCustomPrompt="1"/>
          </p:nvPr>
        </p:nvSpPr>
        <p:spPr>
          <a:xfrm>
            <a:off x="210519" y="7269514"/>
            <a:ext cx="7084248" cy="432000"/>
          </a:xfrm>
        </p:spPr>
        <p:txBody>
          <a:bodyPr>
            <a:normAutofit/>
          </a:bodyPr>
          <a:lstStyle>
            <a:lvl1pPr marL="0" indent="0">
              <a:buNone/>
              <a:defRPr sz="1800" baseline="0"/>
            </a:lvl1pPr>
          </a:lstStyle>
          <a:p>
            <a:pPr lvl="0"/>
            <a:r>
              <a:rPr lang="en-GB" dirty="0"/>
              <a:t>Meet at the woodland car park</a:t>
            </a:r>
          </a:p>
        </p:txBody>
      </p:sp>
      <p:sp>
        <p:nvSpPr>
          <p:cNvPr id="18" name="Text Placeholder 37"/>
          <p:cNvSpPr>
            <a:spLocks noGrp="1"/>
          </p:cNvSpPr>
          <p:nvPr>
            <p:ph type="body" sz="quarter" idx="24" hasCustomPrompt="1"/>
          </p:nvPr>
        </p:nvSpPr>
        <p:spPr>
          <a:xfrm>
            <a:off x="210519" y="6692187"/>
            <a:ext cx="7084248" cy="432000"/>
          </a:xfrm>
        </p:spPr>
        <p:txBody>
          <a:bodyPr>
            <a:normAutofit/>
          </a:bodyPr>
          <a:lstStyle>
            <a:lvl1pPr marL="0" indent="0">
              <a:buNone/>
              <a:defRPr sz="2400" b="1" baseline="0"/>
            </a:lvl1pPr>
          </a:lstStyle>
          <a:p>
            <a:pPr lvl="0"/>
            <a:r>
              <a:rPr lang="en-GB" dirty="0"/>
              <a:t>12pm – 2pm</a:t>
            </a:r>
          </a:p>
        </p:txBody>
      </p:sp>
      <p:pic>
        <p:nvPicPr>
          <p:cNvPr id="6" name="Picture 5">
            <a:extLst>
              <a:ext uri="{FF2B5EF4-FFF2-40B4-BE49-F238E27FC236}">
                <a16:creationId xmlns:a16="http://schemas.microsoft.com/office/drawing/2014/main" id="{FCDDF6A3-747D-4BC7-9741-E43ABBE9729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86680" y="360308"/>
            <a:ext cx="1260000" cy="2025501"/>
          </a:xfrm>
          <a:prstGeom prst="rect">
            <a:avLst/>
          </a:prstGeom>
        </p:spPr>
      </p:pic>
      <p:pic>
        <p:nvPicPr>
          <p:cNvPr id="4" name="Picture 3">
            <a:extLst>
              <a:ext uri="{FF2B5EF4-FFF2-40B4-BE49-F238E27FC236}">
                <a16:creationId xmlns:a16="http://schemas.microsoft.com/office/drawing/2014/main" id="{366F3EC3-9201-4FFF-8677-BE8DDD80BEC9}"/>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10689" b="8509"/>
          <a:stretch/>
        </p:blipFill>
        <p:spPr>
          <a:xfrm>
            <a:off x="257764" y="-63134"/>
            <a:ext cx="3952286" cy="3192438"/>
          </a:xfrm>
          <a:prstGeom prst="rect">
            <a:avLst/>
          </a:prstGeom>
        </p:spPr>
      </p:pic>
      <p:pic>
        <p:nvPicPr>
          <p:cNvPr id="3" name="Picture 2">
            <a:extLst>
              <a:ext uri="{FF2B5EF4-FFF2-40B4-BE49-F238E27FC236}">
                <a16:creationId xmlns:a16="http://schemas.microsoft.com/office/drawing/2014/main" id="{5118D43F-051C-4BA1-C4F6-E64231C1C8B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6566" y="8837961"/>
            <a:ext cx="7466542" cy="655104"/>
          </a:xfrm>
          <a:prstGeom prst="rect">
            <a:avLst/>
          </a:prstGeom>
        </p:spPr>
      </p:pic>
    </p:spTree>
    <p:extLst>
      <p:ext uri="{BB962C8B-B14F-4D97-AF65-F5344CB8AC3E}">
        <p14:creationId xmlns:p14="http://schemas.microsoft.com/office/powerpoint/2010/main" val="1763516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A2CF6E1-040E-40A9-B79B-91E0B32897AE}" type="datetimeFigureOut">
              <a:rPr lang="en-GB" smtClean="0"/>
              <a:t>08/08/2023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28A242-A94D-4735-A47A-F64467181A15}" type="slidenum">
              <a:rPr lang="en-GB" smtClean="0"/>
              <a:t>‹#›</a:t>
            </a:fld>
            <a:endParaRPr lang="en-GB"/>
          </a:p>
        </p:txBody>
      </p:sp>
    </p:spTree>
    <p:extLst>
      <p:ext uri="{BB962C8B-B14F-4D97-AF65-F5344CB8AC3E}">
        <p14:creationId xmlns:p14="http://schemas.microsoft.com/office/powerpoint/2010/main" val="2689265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en-US"/>
              <a:t>Click to edit Master title style</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US"/>
              <a:t>Click to edit Master text styles</a:t>
            </a:r>
          </a:p>
        </p:txBody>
      </p:sp>
      <p:sp>
        <p:nvSpPr>
          <p:cNvPr id="4" name="Content Placeholder 3"/>
          <p:cNvSpPr>
            <a:spLocks noGrp="1"/>
          </p:cNvSpPr>
          <p:nvPr>
            <p:ph sz="half" idx="2"/>
          </p:nvPr>
        </p:nvSpPr>
        <p:spPr>
          <a:xfrm>
            <a:off x="520713" y="3905482"/>
            <a:ext cx="3198096" cy="574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US"/>
              <a:t>Click to edit Master text styles</a:t>
            </a:r>
          </a:p>
        </p:txBody>
      </p:sp>
      <p:sp>
        <p:nvSpPr>
          <p:cNvPr id="6" name="Content Placeholder 5"/>
          <p:cNvSpPr>
            <a:spLocks noGrp="1"/>
          </p:cNvSpPr>
          <p:nvPr>
            <p:ph sz="quarter" idx="4"/>
          </p:nvPr>
        </p:nvSpPr>
        <p:spPr>
          <a:xfrm>
            <a:off x="3827086" y="3905482"/>
            <a:ext cx="3213847" cy="574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A2CF6E1-040E-40A9-B79B-91E0B32897AE}" type="datetimeFigureOut">
              <a:rPr lang="en-GB" smtClean="0"/>
              <a:t>08/08/2023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B28A242-A94D-4735-A47A-F64467181A15}" type="slidenum">
              <a:rPr lang="en-GB" smtClean="0"/>
              <a:t>‹#›</a:t>
            </a:fld>
            <a:endParaRPr lang="en-GB"/>
          </a:p>
        </p:txBody>
      </p:sp>
    </p:spTree>
    <p:extLst>
      <p:ext uri="{BB962C8B-B14F-4D97-AF65-F5344CB8AC3E}">
        <p14:creationId xmlns:p14="http://schemas.microsoft.com/office/powerpoint/2010/main" val="1632790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A2CF6E1-040E-40A9-B79B-91E0B32897AE}" type="datetimeFigureOut">
              <a:rPr lang="en-GB" smtClean="0"/>
              <a:t>08/08/2023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B28A242-A94D-4735-A47A-F64467181A15}" type="slidenum">
              <a:rPr lang="en-GB" smtClean="0"/>
              <a:t>‹#›</a:t>
            </a:fld>
            <a:endParaRPr lang="en-GB"/>
          </a:p>
        </p:txBody>
      </p:sp>
    </p:spTree>
    <p:extLst>
      <p:ext uri="{BB962C8B-B14F-4D97-AF65-F5344CB8AC3E}">
        <p14:creationId xmlns:p14="http://schemas.microsoft.com/office/powerpoint/2010/main" val="3246453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2CF6E1-040E-40A9-B79B-91E0B32897AE}" type="datetimeFigureOut">
              <a:rPr lang="en-GB" smtClean="0"/>
              <a:t>08/08/2023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B28A242-A94D-4735-A47A-F64467181A15}" type="slidenum">
              <a:rPr lang="en-GB" smtClean="0"/>
              <a:t>‹#›</a:t>
            </a:fld>
            <a:endParaRPr lang="en-GB"/>
          </a:p>
        </p:txBody>
      </p:sp>
    </p:spTree>
    <p:extLst>
      <p:ext uri="{BB962C8B-B14F-4D97-AF65-F5344CB8AC3E}">
        <p14:creationId xmlns:p14="http://schemas.microsoft.com/office/powerpoint/2010/main" val="2243462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US"/>
              <a:t>Click to edit Master title style</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US"/>
              <a:t>Click to edit Master text styles</a:t>
            </a:r>
          </a:p>
        </p:txBody>
      </p:sp>
      <p:sp>
        <p:nvSpPr>
          <p:cNvPr id="5" name="Date Placeholder 4"/>
          <p:cNvSpPr>
            <a:spLocks noGrp="1"/>
          </p:cNvSpPr>
          <p:nvPr>
            <p:ph type="dt" sz="half" idx="10"/>
          </p:nvPr>
        </p:nvSpPr>
        <p:spPr/>
        <p:txBody>
          <a:bodyPr/>
          <a:lstStyle/>
          <a:p>
            <a:fld id="{BA2CF6E1-040E-40A9-B79B-91E0B32897AE}" type="datetimeFigureOut">
              <a:rPr lang="en-GB" smtClean="0"/>
              <a:t>08/08/2023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28A242-A94D-4735-A47A-F64467181A15}" type="slidenum">
              <a:rPr lang="en-GB" smtClean="0"/>
              <a:t>‹#›</a:t>
            </a:fld>
            <a:endParaRPr lang="en-GB"/>
          </a:p>
        </p:txBody>
      </p:sp>
    </p:spTree>
    <p:extLst>
      <p:ext uri="{BB962C8B-B14F-4D97-AF65-F5344CB8AC3E}">
        <p14:creationId xmlns:p14="http://schemas.microsoft.com/office/powerpoint/2010/main" val="2233901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US"/>
              <a:t>Click to edit Master title style</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en-US"/>
              <a:t>Click icon to add picture</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US"/>
              <a:t>Click to edit Master text styles</a:t>
            </a:r>
          </a:p>
        </p:txBody>
      </p:sp>
      <p:sp>
        <p:nvSpPr>
          <p:cNvPr id="5" name="Date Placeholder 4"/>
          <p:cNvSpPr>
            <a:spLocks noGrp="1"/>
          </p:cNvSpPr>
          <p:nvPr>
            <p:ph type="dt" sz="half" idx="10"/>
          </p:nvPr>
        </p:nvSpPr>
        <p:spPr/>
        <p:txBody>
          <a:bodyPr/>
          <a:lstStyle/>
          <a:p>
            <a:fld id="{BA2CF6E1-040E-40A9-B79B-91E0B32897AE}" type="datetimeFigureOut">
              <a:rPr lang="en-GB" smtClean="0"/>
              <a:t>08/08/2023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28A242-A94D-4735-A47A-F64467181A15}" type="slidenum">
              <a:rPr lang="en-GB" smtClean="0"/>
              <a:t>‹#›</a:t>
            </a:fld>
            <a:endParaRPr lang="en-GB"/>
          </a:p>
        </p:txBody>
      </p:sp>
    </p:spTree>
    <p:extLst>
      <p:ext uri="{BB962C8B-B14F-4D97-AF65-F5344CB8AC3E}">
        <p14:creationId xmlns:p14="http://schemas.microsoft.com/office/powerpoint/2010/main" val="783792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BA2CF6E1-040E-40A9-B79B-91E0B32897AE}" type="datetimeFigureOut">
              <a:rPr lang="en-GB" smtClean="0"/>
              <a:t>08/08/2023</a:t>
            </a:fld>
            <a:endParaRPr lang="en-GB"/>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6B28A242-A94D-4735-A47A-F64467181A15}" type="slidenum">
              <a:rPr lang="en-GB" smtClean="0"/>
              <a:t>‹#›</a:t>
            </a:fld>
            <a:endParaRPr lang="en-GB"/>
          </a:p>
        </p:txBody>
      </p:sp>
    </p:spTree>
    <p:extLst>
      <p:ext uri="{BB962C8B-B14F-4D97-AF65-F5344CB8AC3E}">
        <p14:creationId xmlns:p14="http://schemas.microsoft.com/office/powerpoint/2010/main" val="1395072248"/>
      </p:ext>
    </p:extLst>
  </p:cSld>
  <p:clrMap bg1="lt1" tx1="dk1" bg2="lt2" tx2="dk2" accent1="accent1" accent2="accent2" accent3="accent3" accent4="accent4" accent5="accent5" accent6="accent6" hlink="hlink" folHlink="folHlink"/>
  <p:sldLayoutIdLst>
    <p:sldLayoutId id="2147483685" r:id="rId1"/>
    <p:sldLayoutId id="2147483696" r:id="rId2"/>
    <p:sldLayoutId id="214748369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BD6300-B65C-4295-9ADD-6003C3DE92C5}"/>
              </a:ext>
            </a:extLst>
          </p:cNvPr>
          <p:cNvSpPr>
            <a:spLocks noGrp="1"/>
          </p:cNvSpPr>
          <p:nvPr>
            <p:ph type="body" sz="quarter" idx="11"/>
          </p:nvPr>
        </p:nvSpPr>
        <p:spPr>
          <a:xfrm>
            <a:off x="214448" y="3204420"/>
            <a:ext cx="7098069" cy="878069"/>
          </a:xfrm>
        </p:spPr>
        <p:txBody>
          <a:bodyPr/>
          <a:lstStyle/>
          <a:p>
            <a:r>
              <a:rPr lang="en-GB" dirty="0"/>
              <a:t>Red Squirrel Guided Walk</a:t>
            </a:r>
          </a:p>
        </p:txBody>
      </p:sp>
      <p:sp>
        <p:nvSpPr>
          <p:cNvPr id="3" name="Text Placeholder 2">
            <a:extLst>
              <a:ext uri="{FF2B5EF4-FFF2-40B4-BE49-F238E27FC236}">
                <a16:creationId xmlns:a16="http://schemas.microsoft.com/office/drawing/2014/main" id="{E738B345-4B27-4CF9-8F2A-0CAA31527E49}"/>
              </a:ext>
            </a:extLst>
          </p:cNvPr>
          <p:cNvSpPr>
            <a:spLocks noGrp="1"/>
          </p:cNvSpPr>
          <p:nvPr>
            <p:ph type="body" sz="quarter" idx="12"/>
          </p:nvPr>
        </p:nvSpPr>
        <p:spPr>
          <a:xfrm>
            <a:off x="214448" y="4092692"/>
            <a:ext cx="7098068" cy="1952362"/>
          </a:xfrm>
        </p:spPr>
        <p:txBody>
          <a:bodyPr>
            <a:normAutofit/>
          </a:bodyPr>
          <a:lstStyle/>
          <a:p>
            <a:pPr lvl="0">
              <a:defRPr/>
            </a:pPr>
            <a:r>
              <a:rPr lang="en-GB" sz="3800" baseline="30000" dirty="0">
                <a:solidFill>
                  <a:srgbClr val="000000"/>
                </a:solidFill>
                <a:latin typeface="Calibri" panose="020F0502020204030204" pitchFamily="34" charset="0"/>
              </a:rPr>
              <a:t>Take part in the Great Scottish Squirrel Survey! </a:t>
            </a:r>
          </a:p>
          <a:p>
            <a:pPr lvl="0">
              <a:defRPr/>
            </a:pPr>
            <a:r>
              <a:rPr lang="en-GB" sz="3800" baseline="30000" dirty="0">
                <a:solidFill>
                  <a:srgbClr val="000000"/>
                </a:solidFill>
                <a:latin typeface="Calibri" panose="020F0502020204030204" pitchFamily="34" charset="0"/>
              </a:rPr>
              <a:t>Join our community woodland group for a walk in the woods as we look out for tufted ears and bushy tails. Explore the family-friendly trail and become an expert squirrel-spotter along the way.</a:t>
            </a:r>
          </a:p>
        </p:txBody>
      </p:sp>
      <p:sp>
        <p:nvSpPr>
          <p:cNvPr id="4" name="Text Placeholder 3">
            <a:extLst>
              <a:ext uri="{FF2B5EF4-FFF2-40B4-BE49-F238E27FC236}">
                <a16:creationId xmlns:a16="http://schemas.microsoft.com/office/drawing/2014/main" id="{7BA3D5E4-3DD5-49F9-8F8D-351423FAA5A5}"/>
              </a:ext>
            </a:extLst>
          </p:cNvPr>
          <p:cNvSpPr>
            <a:spLocks noGrp="1"/>
          </p:cNvSpPr>
          <p:nvPr>
            <p:ph type="body" sz="quarter" idx="18"/>
          </p:nvPr>
        </p:nvSpPr>
        <p:spPr/>
        <p:txBody>
          <a:bodyPr/>
          <a:lstStyle/>
          <a:p>
            <a:r>
              <a:rPr lang="en-GB" dirty="0"/>
              <a:t>Saturday 7 October</a:t>
            </a:r>
          </a:p>
        </p:txBody>
      </p:sp>
      <p:sp>
        <p:nvSpPr>
          <p:cNvPr id="5" name="Text Placeholder 4">
            <a:extLst>
              <a:ext uri="{FF2B5EF4-FFF2-40B4-BE49-F238E27FC236}">
                <a16:creationId xmlns:a16="http://schemas.microsoft.com/office/drawing/2014/main" id="{69DFB96A-F566-4DAC-B577-747EC96FF47D}"/>
              </a:ext>
            </a:extLst>
          </p:cNvPr>
          <p:cNvSpPr>
            <a:spLocks noGrp="1"/>
          </p:cNvSpPr>
          <p:nvPr>
            <p:ph type="body" sz="quarter" idx="21"/>
          </p:nvPr>
        </p:nvSpPr>
        <p:spPr/>
        <p:txBody>
          <a:bodyPr/>
          <a:lstStyle/>
          <a:p>
            <a:r>
              <a:rPr lang="en-GB" dirty="0"/>
              <a:t>Free event, booking essential. </a:t>
            </a:r>
          </a:p>
        </p:txBody>
      </p:sp>
      <p:sp>
        <p:nvSpPr>
          <p:cNvPr id="6" name="Text Placeholder 5">
            <a:extLst>
              <a:ext uri="{FF2B5EF4-FFF2-40B4-BE49-F238E27FC236}">
                <a16:creationId xmlns:a16="http://schemas.microsoft.com/office/drawing/2014/main" id="{CAD30693-3F57-4D85-BF4C-544224F20ED4}"/>
              </a:ext>
            </a:extLst>
          </p:cNvPr>
          <p:cNvSpPr>
            <a:spLocks noGrp="1"/>
          </p:cNvSpPr>
          <p:nvPr>
            <p:ph type="body" sz="quarter" idx="22"/>
          </p:nvPr>
        </p:nvSpPr>
        <p:spPr/>
        <p:txBody>
          <a:bodyPr/>
          <a:lstStyle/>
          <a:p>
            <a:r>
              <a:rPr lang="en-GB" dirty="0"/>
              <a:t>Contact us at woodlandgroup@email.com</a:t>
            </a:r>
          </a:p>
          <a:p>
            <a:endParaRPr lang="en-GB" dirty="0"/>
          </a:p>
        </p:txBody>
      </p:sp>
      <p:sp>
        <p:nvSpPr>
          <p:cNvPr id="7" name="Text Placeholder 6">
            <a:extLst>
              <a:ext uri="{FF2B5EF4-FFF2-40B4-BE49-F238E27FC236}">
                <a16:creationId xmlns:a16="http://schemas.microsoft.com/office/drawing/2014/main" id="{3CB768A1-DF12-464A-A452-0724006FDDED}"/>
              </a:ext>
            </a:extLst>
          </p:cNvPr>
          <p:cNvSpPr>
            <a:spLocks noGrp="1"/>
          </p:cNvSpPr>
          <p:nvPr>
            <p:ph type="body" sz="quarter" idx="23"/>
          </p:nvPr>
        </p:nvSpPr>
        <p:spPr/>
        <p:txBody>
          <a:bodyPr/>
          <a:lstStyle/>
          <a:p>
            <a:r>
              <a:rPr lang="en-GB" dirty="0"/>
              <a:t>Meet at the woodland car park</a:t>
            </a:r>
          </a:p>
        </p:txBody>
      </p:sp>
      <p:sp>
        <p:nvSpPr>
          <p:cNvPr id="8" name="Text Placeholder 7">
            <a:extLst>
              <a:ext uri="{FF2B5EF4-FFF2-40B4-BE49-F238E27FC236}">
                <a16:creationId xmlns:a16="http://schemas.microsoft.com/office/drawing/2014/main" id="{3A9BA1AE-BE41-429E-A3CD-2F1719D32460}"/>
              </a:ext>
            </a:extLst>
          </p:cNvPr>
          <p:cNvSpPr>
            <a:spLocks noGrp="1"/>
          </p:cNvSpPr>
          <p:nvPr>
            <p:ph type="body" sz="quarter" idx="24"/>
          </p:nvPr>
        </p:nvSpPr>
        <p:spPr/>
        <p:txBody>
          <a:bodyPr/>
          <a:lstStyle/>
          <a:p>
            <a:r>
              <a:rPr lang="en-GB" dirty="0"/>
              <a:t>12pm – 2pm</a:t>
            </a:r>
          </a:p>
        </p:txBody>
      </p:sp>
      <p:pic>
        <p:nvPicPr>
          <p:cNvPr id="11" name="Picture 10">
            <a:extLst>
              <a:ext uri="{FF2B5EF4-FFF2-40B4-BE49-F238E27FC236}">
                <a16:creationId xmlns:a16="http://schemas.microsoft.com/office/drawing/2014/main" id="{D8E9831F-5D9E-A863-7666-3F2EF09052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66" y="8837961"/>
            <a:ext cx="7466542" cy="655104"/>
          </a:xfrm>
          <a:prstGeom prst="rect">
            <a:avLst/>
          </a:prstGeom>
        </p:spPr>
      </p:pic>
    </p:spTree>
    <p:extLst>
      <p:ext uri="{BB962C8B-B14F-4D97-AF65-F5344CB8AC3E}">
        <p14:creationId xmlns:p14="http://schemas.microsoft.com/office/powerpoint/2010/main" val="633527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995FACA-12B4-4C58-930D-963B80E49BED}"/>
              </a:ext>
            </a:extLst>
          </p:cNvPr>
          <p:cNvSpPr>
            <a:spLocks noGrp="1"/>
          </p:cNvSpPr>
          <p:nvPr>
            <p:ph type="body" sz="quarter" idx="11"/>
          </p:nvPr>
        </p:nvSpPr>
        <p:spPr/>
        <p:txBody>
          <a:bodyPr/>
          <a:lstStyle/>
          <a:p>
            <a:r>
              <a:rPr lang="en-GB" dirty="0"/>
              <a:t>Red Squirrel Livestream</a:t>
            </a:r>
          </a:p>
        </p:txBody>
      </p:sp>
      <p:sp>
        <p:nvSpPr>
          <p:cNvPr id="3" name="Text Placeholder 2">
            <a:extLst>
              <a:ext uri="{FF2B5EF4-FFF2-40B4-BE49-F238E27FC236}">
                <a16:creationId xmlns:a16="http://schemas.microsoft.com/office/drawing/2014/main" id="{1AC663C9-8270-436D-B968-89684DDFAE97}"/>
              </a:ext>
            </a:extLst>
          </p:cNvPr>
          <p:cNvSpPr>
            <a:spLocks noGrp="1"/>
          </p:cNvSpPr>
          <p:nvPr>
            <p:ph type="body" sz="quarter" idx="12"/>
          </p:nvPr>
        </p:nvSpPr>
        <p:spPr>
          <a:xfrm>
            <a:off x="214448" y="4020500"/>
            <a:ext cx="7098068" cy="2519790"/>
          </a:xfrm>
        </p:spPr>
        <p:txBody>
          <a:bodyPr>
            <a:normAutofit/>
          </a:bodyPr>
          <a:lstStyle/>
          <a:p>
            <a:r>
              <a:rPr lang="en-GB" dirty="0"/>
              <a:t>Get involved in the Great Scottish Squirrel Survey! </a:t>
            </a:r>
          </a:p>
          <a:p>
            <a:r>
              <a:rPr lang="en-GB" dirty="0"/>
              <a:t>Grab some breakfast and join the local red squirrel volunteers online as we look out for tufted ears and bushy tails. We will be streaming live from our special red squirrel hide and chatting about the vital conservation work that is happening in the local area.</a:t>
            </a:r>
          </a:p>
        </p:txBody>
      </p:sp>
      <p:sp>
        <p:nvSpPr>
          <p:cNvPr id="4" name="Text Placeholder 3">
            <a:extLst>
              <a:ext uri="{FF2B5EF4-FFF2-40B4-BE49-F238E27FC236}">
                <a16:creationId xmlns:a16="http://schemas.microsoft.com/office/drawing/2014/main" id="{82EDCBD5-D495-475B-A5A6-563EA066716E}"/>
              </a:ext>
            </a:extLst>
          </p:cNvPr>
          <p:cNvSpPr>
            <a:spLocks noGrp="1"/>
          </p:cNvSpPr>
          <p:nvPr>
            <p:ph type="body" sz="quarter" idx="18"/>
          </p:nvPr>
        </p:nvSpPr>
        <p:spPr>
          <a:xfrm>
            <a:off x="214448" y="6565297"/>
            <a:ext cx="7084248" cy="432000"/>
          </a:xfrm>
        </p:spPr>
        <p:txBody>
          <a:bodyPr/>
          <a:lstStyle/>
          <a:p>
            <a:r>
              <a:rPr lang="en-GB" dirty="0"/>
              <a:t>Tuesday 3 October</a:t>
            </a:r>
          </a:p>
        </p:txBody>
      </p:sp>
      <p:sp>
        <p:nvSpPr>
          <p:cNvPr id="6" name="Text Placeholder 5">
            <a:extLst>
              <a:ext uri="{FF2B5EF4-FFF2-40B4-BE49-F238E27FC236}">
                <a16:creationId xmlns:a16="http://schemas.microsoft.com/office/drawing/2014/main" id="{5F1D1660-CCFF-4A21-B3E6-15E2B04C5D69}"/>
              </a:ext>
            </a:extLst>
          </p:cNvPr>
          <p:cNvSpPr>
            <a:spLocks noGrp="1"/>
          </p:cNvSpPr>
          <p:nvPr>
            <p:ph type="body" sz="quarter" idx="22"/>
          </p:nvPr>
        </p:nvSpPr>
        <p:spPr>
          <a:xfrm>
            <a:off x="214448" y="8026810"/>
            <a:ext cx="7084248" cy="432000"/>
          </a:xfrm>
        </p:spPr>
        <p:txBody>
          <a:bodyPr/>
          <a:lstStyle/>
          <a:p>
            <a:r>
              <a:rPr lang="en-GB" dirty="0"/>
              <a:t>For more information contact us at squirrelgroup@email.com</a:t>
            </a:r>
          </a:p>
        </p:txBody>
      </p:sp>
      <p:sp>
        <p:nvSpPr>
          <p:cNvPr id="7" name="Text Placeholder 6">
            <a:extLst>
              <a:ext uri="{FF2B5EF4-FFF2-40B4-BE49-F238E27FC236}">
                <a16:creationId xmlns:a16="http://schemas.microsoft.com/office/drawing/2014/main" id="{97A2BAF3-0271-46D7-B9F9-3BE43E2D89A6}"/>
              </a:ext>
            </a:extLst>
          </p:cNvPr>
          <p:cNvSpPr>
            <a:spLocks noGrp="1"/>
          </p:cNvSpPr>
          <p:nvPr>
            <p:ph type="body" sz="quarter" idx="23"/>
          </p:nvPr>
        </p:nvSpPr>
        <p:spPr>
          <a:xfrm>
            <a:off x="210519" y="7594372"/>
            <a:ext cx="7084248" cy="432000"/>
          </a:xfrm>
        </p:spPr>
        <p:txBody>
          <a:bodyPr/>
          <a:lstStyle/>
          <a:p>
            <a:r>
              <a:rPr lang="en-GB" dirty="0"/>
              <a:t>Streaming live on Facebook.com/</a:t>
            </a:r>
            <a:r>
              <a:rPr lang="en-GB" dirty="0" err="1"/>
              <a:t>squirrelgroup</a:t>
            </a:r>
            <a:endParaRPr lang="en-GB" dirty="0"/>
          </a:p>
        </p:txBody>
      </p:sp>
      <p:sp>
        <p:nvSpPr>
          <p:cNvPr id="8" name="Text Placeholder 7">
            <a:extLst>
              <a:ext uri="{FF2B5EF4-FFF2-40B4-BE49-F238E27FC236}">
                <a16:creationId xmlns:a16="http://schemas.microsoft.com/office/drawing/2014/main" id="{D7C7F4EA-4D05-416E-B636-53782F1A40ED}"/>
              </a:ext>
            </a:extLst>
          </p:cNvPr>
          <p:cNvSpPr>
            <a:spLocks noGrp="1"/>
          </p:cNvSpPr>
          <p:nvPr>
            <p:ph type="body" sz="quarter" idx="24"/>
          </p:nvPr>
        </p:nvSpPr>
        <p:spPr>
          <a:xfrm>
            <a:off x="210519" y="7017045"/>
            <a:ext cx="7084248" cy="432000"/>
          </a:xfrm>
        </p:spPr>
        <p:txBody>
          <a:bodyPr/>
          <a:lstStyle/>
          <a:p>
            <a:r>
              <a:rPr lang="en-GB" dirty="0"/>
              <a:t>7am – 8am</a:t>
            </a:r>
          </a:p>
        </p:txBody>
      </p:sp>
      <p:pic>
        <p:nvPicPr>
          <p:cNvPr id="5" name="Picture 4">
            <a:extLst>
              <a:ext uri="{FF2B5EF4-FFF2-40B4-BE49-F238E27FC236}">
                <a16:creationId xmlns:a16="http://schemas.microsoft.com/office/drawing/2014/main" id="{25DD3608-9C5D-B755-5245-88EDFA3A2C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66" y="8837961"/>
            <a:ext cx="7466542" cy="655104"/>
          </a:xfrm>
          <a:prstGeom prst="rect">
            <a:avLst/>
          </a:prstGeom>
        </p:spPr>
      </p:pic>
    </p:spTree>
    <p:extLst>
      <p:ext uri="{BB962C8B-B14F-4D97-AF65-F5344CB8AC3E}">
        <p14:creationId xmlns:p14="http://schemas.microsoft.com/office/powerpoint/2010/main" val="1189164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C700B69-6067-789C-0589-2A08F3C62C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66" y="8837961"/>
            <a:ext cx="7466542" cy="655104"/>
          </a:xfrm>
          <a:prstGeom prst="rect">
            <a:avLst/>
          </a:prstGeom>
        </p:spPr>
      </p:pic>
    </p:spTree>
    <p:extLst>
      <p:ext uri="{BB962C8B-B14F-4D97-AF65-F5344CB8AC3E}">
        <p14:creationId xmlns:p14="http://schemas.microsoft.com/office/powerpoint/2010/main" val="259888872"/>
      </p:ext>
    </p:extLst>
  </p:cSld>
  <p:clrMapOvr>
    <a:masterClrMapping/>
  </p:clrMapOvr>
</p:sld>
</file>

<file path=ppt/theme/theme1.xml><?xml version="1.0" encoding="utf-8"?>
<a:theme xmlns:a="http://schemas.openxmlformats.org/drawingml/2006/main" name="Office Theme">
  <a:themeElements>
    <a:clrScheme name="SSRS brand colours">
      <a:dk1>
        <a:sysClr val="windowText" lastClr="000000"/>
      </a:dk1>
      <a:lt1>
        <a:srgbClr val="FFFFFF"/>
      </a:lt1>
      <a:dk2>
        <a:srgbClr val="000000"/>
      </a:dk2>
      <a:lt2>
        <a:srgbClr val="FFFFFF"/>
      </a:lt2>
      <a:accent1>
        <a:srgbClr val="8E1315"/>
      </a:accent1>
      <a:accent2>
        <a:srgbClr val="72832E"/>
      </a:accent2>
      <a:accent3>
        <a:srgbClr val="B2BC79"/>
      </a:accent3>
      <a:accent4>
        <a:srgbClr val="75390F"/>
      </a:accent4>
      <a:accent5>
        <a:srgbClr val="A76F48"/>
      </a:accent5>
      <a:accent6>
        <a:srgbClr val="FFFFFF"/>
      </a:accent6>
      <a:hlink>
        <a:srgbClr val="FFFFFF"/>
      </a:hlink>
      <a:folHlink>
        <a:srgbClr val="FFFFFF"/>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B9228B6AE587B438CA8B876E91F22AB" ma:contentTypeVersion="17" ma:contentTypeDescription="Create a new document." ma:contentTypeScope="" ma:versionID="13702595c11083db0f003ef29ec4e7e0">
  <xsd:schema xmlns:xsd="http://www.w3.org/2001/XMLSchema" xmlns:xs="http://www.w3.org/2001/XMLSchema" xmlns:p="http://schemas.microsoft.com/office/2006/metadata/properties" xmlns:ns2="fd8cd7f2-46af-42dc-bcac-3e21f5d852fb" xmlns:ns3="fe38af1a-f7b0-4f83-8018-574c51ac3382" targetNamespace="http://schemas.microsoft.com/office/2006/metadata/properties" ma:root="true" ma:fieldsID="9421a918878206d6ff254c59a721a6e3" ns2:_="" ns3:_="">
    <xsd:import namespace="fd8cd7f2-46af-42dc-bcac-3e21f5d852fb"/>
    <xsd:import namespace="fe38af1a-f7b0-4f83-8018-574c51ac338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8cd7f2-46af-42dc-bcac-3e21f5d852f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6c16826-39cb-4d4d-a2d5-80fbd594ef5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e38af1a-f7b0-4f83-8018-574c51ac338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8101841-9638-454d-b52e-9bfc7975cacf}" ma:internalName="TaxCatchAll" ma:showField="CatchAllData" ma:web="fe38af1a-f7b0-4f83-8018-574c51ac338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d8cd7f2-46af-42dc-bcac-3e21f5d852fb">
      <Terms xmlns="http://schemas.microsoft.com/office/infopath/2007/PartnerControls"/>
    </lcf76f155ced4ddcb4097134ff3c332f>
    <TaxCatchAll xmlns="fe38af1a-f7b0-4f83-8018-574c51ac338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3FCD095-21BD-4415-BCB3-3F9741AB3A5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d8cd7f2-46af-42dc-bcac-3e21f5d852fb"/>
    <ds:schemaRef ds:uri="fe38af1a-f7b0-4f83-8018-574c51ac338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0C412B5-58F5-4CF6-A6AD-3299C0E183CA}">
  <ds:schemaRefs>
    <ds:schemaRef ds:uri="http://schemas.microsoft.com/office/2006/documentManagement/types"/>
    <ds:schemaRef ds:uri="http://purl.org/dc/terms/"/>
    <ds:schemaRef ds:uri="http://schemas.microsoft.com/office/2006/metadata/properties"/>
    <ds:schemaRef ds:uri="http://www.w3.org/XML/1998/namespace"/>
    <ds:schemaRef ds:uri="http://purl.org/dc/elements/1.1/"/>
    <ds:schemaRef ds:uri="fe38af1a-f7b0-4f83-8018-574c51ac3382"/>
    <ds:schemaRef ds:uri="http://schemas.microsoft.com/office/infopath/2007/PartnerControls"/>
    <ds:schemaRef ds:uri="http://schemas.openxmlformats.org/package/2006/metadata/core-properties"/>
    <ds:schemaRef ds:uri="fd8cd7f2-46af-42dc-bcac-3e21f5d852fb"/>
    <ds:schemaRef ds:uri="http://purl.org/dc/dcmitype/"/>
  </ds:schemaRefs>
</ds:datastoreItem>
</file>

<file path=customXml/itemProps3.xml><?xml version="1.0" encoding="utf-8"?>
<ds:datastoreItem xmlns:ds="http://schemas.openxmlformats.org/officeDocument/2006/customXml" ds:itemID="{9FF62BC4-170A-4023-8E1E-AF62C3C09FE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250</TotalTime>
  <Words>159</Words>
  <Application>Microsoft Office PowerPoint</Application>
  <PresentationFormat>Custom</PresentationFormat>
  <Paragraphs>15</Paragraphs>
  <Slides>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Calibri Light</vt:lpstr>
      <vt:lpstr>Office Theme</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Hatcher</dc:creator>
  <cp:lastModifiedBy>Katie Berry</cp:lastModifiedBy>
  <cp:revision>44</cp:revision>
  <dcterms:created xsi:type="dcterms:W3CDTF">2017-09-07T13:27:52Z</dcterms:created>
  <dcterms:modified xsi:type="dcterms:W3CDTF">2023-08-08T15:17:33Z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0x010100DB9228B6AE587B438CA8B876E91F22AB</vt:lpwstr>
  </property>
  <property fmtid="{D5CDD505-2E9C-101B-9397-08002B2CF9AE}" pid="3" name="Order">
    <vt:r8>17100</vt:r8>
  </property>
  <property fmtid="{D5CDD505-2E9C-101B-9397-08002B2CF9AE}" pid="4" name="MediaServiceImageTags">
    <vt:lpwstr/>
  </property>
</Properties>
</file>