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handoutMasterIdLst>
    <p:handoutMasterId r:id="rId8"/>
  </p:handoutMasterIdLst>
  <p:sldIdLst>
    <p:sldId id="256" r:id="rId5"/>
    <p:sldId id="257" r:id="rId6"/>
    <p:sldId id="258" r:id="rId7"/>
  </p:sldIdLst>
  <p:sldSz cx="7559675"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565"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8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86" autoAdjust="0"/>
  </p:normalViewPr>
  <p:slideViewPr>
    <p:cSldViewPr snapToGrid="0">
      <p:cViewPr>
        <p:scale>
          <a:sx n="80" d="100"/>
          <a:sy n="80" d="100"/>
        </p:scale>
        <p:origin x="2808" y="-600"/>
      </p:cViewPr>
      <p:guideLst>
        <p:guide orient="horz" pos="6565"/>
        <p:guide/>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ian Hatcher" userId="52ad8bb4-5f88-4b63-8161-83c07a3de787" providerId="ADAL" clId="{4E70DFC5-5930-4932-9D0F-F09E2B9641EC}"/>
    <pc:docChg chg="custSel addSld modSld">
      <pc:chgData name="Gillian Hatcher" userId="52ad8bb4-5f88-4b63-8161-83c07a3de787" providerId="ADAL" clId="{4E70DFC5-5930-4932-9D0F-F09E2B9641EC}" dt="2021-07-14T11:03:43.784" v="675"/>
      <pc:docMkLst>
        <pc:docMk/>
      </pc:docMkLst>
      <pc:sldChg chg="modSp add">
        <pc:chgData name="Gillian Hatcher" userId="52ad8bb4-5f88-4b63-8161-83c07a3de787" providerId="ADAL" clId="{4E70DFC5-5930-4932-9D0F-F09E2B9641EC}" dt="2021-07-14T10:56:46.247" v="103" actId="20577"/>
        <pc:sldMkLst>
          <pc:docMk/>
          <pc:sldMk cId="633527064" sldId="256"/>
        </pc:sldMkLst>
        <pc:spChg chg="mod">
          <ac:chgData name="Gillian Hatcher" userId="52ad8bb4-5f88-4b63-8161-83c07a3de787" providerId="ADAL" clId="{4E70DFC5-5930-4932-9D0F-F09E2B9641EC}" dt="2021-07-14T10:56:46.247" v="103" actId="20577"/>
          <ac:spMkLst>
            <pc:docMk/>
            <pc:sldMk cId="633527064" sldId="256"/>
            <ac:spMk id="2" creationId="{DABD6300-B65C-4295-9ADD-6003C3DE92C5}"/>
          </ac:spMkLst>
        </pc:spChg>
        <pc:spChg chg="mod">
          <ac:chgData name="Gillian Hatcher" userId="52ad8bb4-5f88-4b63-8161-83c07a3de787" providerId="ADAL" clId="{4E70DFC5-5930-4932-9D0F-F09E2B9641EC}" dt="2021-07-14T10:55:46.377" v="16" actId="1036"/>
          <ac:spMkLst>
            <pc:docMk/>
            <pc:sldMk cId="633527064" sldId="256"/>
            <ac:spMk id="3" creationId="{E738B345-4B27-4CF9-8F2A-0CAA31527E49}"/>
          </ac:spMkLst>
        </pc:spChg>
        <pc:spChg chg="mod">
          <ac:chgData name="Gillian Hatcher" userId="52ad8bb4-5f88-4b63-8161-83c07a3de787" providerId="ADAL" clId="{4E70DFC5-5930-4932-9D0F-F09E2B9641EC}" dt="2021-07-14T10:55:55.897" v="37" actId="20577"/>
          <ac:spMkLst>
            <pc:docMk/>
            <pc:sldMk cId="633527064" sldId="256"/>
            <ac:spMk id="4" creationId="{7BA3D5E4-3DD5-49F9-8F8D-351423FAA5A5}"/>
          </ac:spMkLst>
        </pc:spChg>
        <pc:spChg chg="mod">
          <ac:chgData name="Gillian Hatcher" userId="52ad8bb4-5f88-4b63-8161-83c07a3de787" providerId="ADAL" clId="{4E70DFC5-5930-4932-9D0F-F09E2B9641EC}" dt="2021-07-14T10:56:18.577" v="78"/>
          <ac:spMkLst>
            <pc:docMk/>
            <pc:sldMk cId="633527064" sldId="256"/>
            <ac:spMk id="5" creationId="{69DFB96A-F566-4DAC-B577-747EC96FF47D}"/>
          </ac:spMkLst>
        </pc:spChg>
        <pc:spChg chg="mod">
          <ac:chgData name="Gillian Hatcher" userId="52ad8bb4-5f88-4b63-8161-83c07a3de787" providerId="ADAL" clId="{4E70DFC5-5930-4932-9D0F-F09E2B9641EC}" dt="2021-07-14T10:56:35.087" v="79"/>
          <ac:spMkLst>
            <pc:docMk/>
            <pc:sldMk cId="633527064" sldId="256"/>
            <ac:spMk id="6" creationId="{CAD30693-3F57-4D85-BF4C-544224F20ED4}"/>
          </ac:spMkLst>
        </pc:spChg>
        <pc:spChg chg="mod">
          <ac:chgData name="Gillian Hatcher" userId="52ad8bb4-5f88-4b63-8161-83c07a3de787" providerId="ADAL" clId="{4E70DFC5-5930-4932-9D0F-F09E2B9641EC}" dt="2021-07-14T10:56:07.240" v="77" actId="20577"/>
          <ac:spMkLst>
            <pc:docMk/>
            <pc:sldMk cId="633527064" sldId="256"/>
            <ac:spMk id="7" creationId="{3CB768A1-DF12-464A-A452-0724006FDDED}"/>
          </ac:spMkLst>
        </pc:spChg>
        <pc:spChg chg="mod">
          <ac:chgData name="Gillian Hatcher" userId="52ad8bb4-5f88-4b63-8161-83c07a3de787" providerId="ADAL" clId="{4E70DFC5-5930-4932-9D0F-F09E2B9641EC}" dt="2021-07-14T10:56:01.031" v="48" actId="20577"/>
          <ac:spMkLst>
            <pc:docMk/>
            <pc:sldMk cId="633527064" sldId="256"/>
            <ac:spMk id="8" creationId="{3A9BA1AE-BE41-429E-A3CD-2F1719D32460}"/>
          </ac:spMkLst>
        </pc:spChg>
      </pc:sldChg>
      <pc:sldChg chg="delSp modSp add">
        <pc:chgData name="Gillian Hatcher" userId="52ad8bb4-5f88-4b63-8161-83c07a3de787" providerId="ADAL" clId="{4E70DFC5-5930-4932-9D0F-F09E2B9641EC}" dt="2021-07-14T11:03:18.042" v="674" actId="1035"/>
        <pc:sldMkLst>
          <pc:docMk/>
          <pc:sldMk cId="1189164786" sldId="257"/>
        </pc:sldMkLst>
        <pc:spChg chg="mod">
          <ac:chgData name="Gillian Hatcher" userId="52ad8bb4-5f88-4b63-8161-83c07a3de787" providerId="ADAL" clId="{4E70DFC5-5930-4932-9D0F-F09E2B9641EC}" dt="2021-07-14T10:57:18.968" v="126" actId="20577"/>
          <ac:spMkLst>
            <pc:docMk/>
            <pc:sldMk cId="1189164786" sldId="257"/>
            <ac:spMk id="2" creationId="{1995FACA-12B4-4C58-930D-963B80E49BED}"/>
          </ac:spMkLst>
        </pc:spChg>
        <pc:spChg chg="mod">
          <ac:chgData name="Gillian Hatcher" userId="52ad8bb4-5f88-4b63-8161-83c07a3de787" providerId="ADAL" clId="{4E70DFC5-5930-4932-9D0F-F09E2B9641EC}" dt="2021-07-14T11:03:03.944" v="664" actId="20577"/>
          <ac:spMkLst>
            <pc:docMk/>
            <pc:sldMk cId="1189164786" sldId="257"/>
            <ac:spMk id="3" creationId="{1AC663C9-8270-436D-B968-89684DDFAE97}"/>
          </ac:spMkLst>
        </pc:spChg>
        <pc:spChg chg="mod">
          <ac:chgData name="Gillian Hatcher" userId="52ad8bb4-5f88-4b63-8161-83c07a3de787" providerId="ADAL" clId="{4E70DFC5-5930-4932-9D0F-F09E2B9641EC}" dt="2021-07-14T11:03:18.042" v="674" actId="1035"/>
          <ac:spMkLst>
            <pc:docMk/>
            <pc:sldMk cId="1189164786" sldId="257"/>
            <ac:spMk id="4" creationId="{82EDCBD5-D495-475B-A5A6-563EA066716E}"/>
          </ac:spMkLst>
        </pc:spChg>
        <pc:spChg chg="del">
          <ac:chgData name="Gillian Hatcher" userId="52ad8bb4-5f88-4b63-8161-83c07a3de787" providerId="ADAL" clId="{4E70DFC5-5930-4932-9D0F-F09E2B9641EC}" dt="2021-07-14T11:00:00.472" v="377" actId="478"/>
          <ac:spMkLst>
            <pc:docMk/>
            <pc:sldMk cId="1189164786" sldId="257"/>
            <ac:spMk id="5" creationId="{E0D3D264-5DB5-40CB-94BC-19956FA067AC}"/>
          </ac:spMkLst>
        </pc:spChg>
        <pc:spChg chg="mod">
          <ac:chgData name="Gillian Hatcher" userId="52ad8bb4-5f88-4b63-8161-83c07a3de787" providerId="ADAL" clId="{4E70DFC5-5930-4932-9D0F-F09E2B9641EC}" dt="2021-07-14T11:03:18.042" v="674" actId="1035"/>
          <ac:spMkLst>
            <pc:docMk/>
            <pc:sldMk cId="1189164786" sldId="257"/>
            <ac:spMk id="6" creationId="{5F1D1660-CCFF-4A21-B3E6-15E2B04C5D69}"/>
          </ac:spMkLst>
        </pc:spChg>
        <pc:spChg chg="mod">
          <ac:chgData name="Gillian Hatcher" userId="52ad8bb4-5f88-4b63-8161-83c07a3de787" providerId="ADAL" clId="{4E70DFC5-5930-4932-9D0F-F09E2B9641EC}" dt="2021-07-14T11:03:18.042" v="674" actId="1035"/>
          <ac:spMkLst>
            <pc:docMk/>
            <pc:sldMk cId="1189164786" sldId="257"/>
            <ac:spMk id="7" creationId="{97A2BAF3-0271-46D7-B9F9-3BE43E2D89A6}"/>
          </ac:spMkLst>
        </pc:spChg>
        <pc:spChg chg="mod">
          <ac:chgData name="Gillian Hatcher" userId="52ad8bb4-5f88-4b63-8161-83c07a3de787" providerId="ADAL" clId="{4E70DFC5-5930-4932-9D0F-F09E2B9641EC}" dt="2021-07-14T11:03:18.042" v="674" actId="1035"/>
          <ac:spMkLst>
            <pc:docMk/>
            <pc:sldMk cId="1189164786" sldId="257"/>
            <ac:spMk id="8" creationId="{D7C7F4EA-4D05-416E-B636-53782F1A40ED}"/>
          </ac:spMkLst>
        </pc:spChg>
      </pc:sldChg>
      <pc:sldChg chg="add">
        <pc:chgData name="Gillian Hatcher" userId="52ad8bb4-5f88-4b63-8161-83c07a3de787" providerId="ADAL" clId="{4E70DFC5-5930-4932-9D0F-F09E2B9641EC}" dt="2021-07-14T11:03:43.784" v="675"/>
        <pc:sldMkLst>
          <pc:docMk/>
          <pc:sldMk cId="259888872"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D23CAB-E1D2-491D-9204-C75B507D5EDB}" type="datetimeFigureOut">
              <a:rPr lang="en-GB" smtClean="0"/>
              <a:t>14/07/2021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527A81-2F87-4EAE-AC08-F0B58884790C}" type="slidenum">
              <a:rPr lang="en-GB" smtClean="0"/>
              <a:t>‹#›</a:t>
            </a:fld>
            <a:endParaRPr lang="en-GB"/>
          </a:p>
        </p:txBody>
      </p:sp>
    </p:spTree>
    <p:extLst>
      <p:ext uri="{BB962C8B-B14F-4D97-AF65-F5344CB8AC3E}">
        <p14:creationId xmlns:p14="http://schemas.microsoft.com/office/powerpoint/2010/main" val="16321443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5668057-E573-4C86-8305-95353AD6D2DF}"/>
              </a:ext>
            </a:extLst>
          </p:cNvPr>
          <p:cNvSpPr/>
          <p:nvPr userDrawn="1"/>
        </p:nvSpPr>
        <p:spPr>
          <a:xfrm>
            <a:off x="0" y="-61672"/>
            <a:ext cx="7559674" cy="2947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3" tIns="49348" rIns="98693" bIns="49348" numCol="1" spcCol="0" rtlCol="0" fromWordArt="0" anchor="ctr" anchorCtr="0" forceAA="0" compatLnSpc="1">
            <a:prstTxWarp prst="textNoShape">
              <a:avLst/>
            </a:prstTxWarp>
            <a:noAutofit/>
          </a:bodyPr>
          <a:lstStyle/>
          <a:p>
            <a:pPr algn="ctr"/>
            <a:endParaRPr lang="en-GB" sz="1943"/>
          </a:p>
        </p:txBody>
      </p:sp>
      <p:pic>
        <p:nvPicPr>
          <p:cNvPr id="9" name="Picture 8">
            <a:extLst>
              <a:ext uri="{FF2B5EF4-FFF2-40B4-BE49-F238E27FC236}">
                <a16:creationId xmlns:a16="http://schemas.microsoft.com/office/drawing/2014/main" id="{86EBEE1C-3B9A-41E7-8BD6-6307E97DA58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69" b="31601"/>
          <a:stretch/>
        </p:blipFill>
        <p:spPr>
          <a:xfrm>
            <a:off x="-27195" y="-64596"/>
            <a:ext cx="7659427" cy="2947887"/>
          </a:xfrm>
          <a:prstGeom prst="rect">
            <a:avLst/>
          </a:prstGeom>
        </p:spPr>
      </p:pic>
      <p:sp>
        <p:nvSpPr>
          <p:cNvPr id="11" name="Rectangle 10"/>
          <p:cNvSpPr/>
          <p:nvPr userDrawn="1"/>
        </p:nvSpPr>
        <p:spPr>
          <a:xfrm>
            <a:off x="0" y="9543248"/>
            <a:ext cx="7583624" cy="1148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3" tIns="49348" rIns="98693" bIns="49348" numCol="1" spcCol="0" rtlCol="0" fromWordArt="0" anchor="ctr" anchorCtr="0" forceAA="0" compatLnSpc="1">
            <a:prstTxWarp prst="textNoShape">
              <a:avLst/>
            </a:prstTxWarp>
            <a:noAutofit/>
          </a:bodyPr>
          <a:lstStyle/>
          <a:p>
            <a:pPr algn="ctr"/>
            <a:endParaRPr lang="en-GB" sz="1943"/>
          </a:p>
        </p:txBody>
      </p:sp>
      <p:sp>
        <p:nvSpPr>
          <p:cNvPr id="20" name="TextBox 19"/>
          <p:cNvSpPr txBox="1"/>
          <p:nvPr userDrawn="1"/>
        </p:nvSpPr>
        <p:spPr>
          <a:xfrm>
            <a:off x="139040" y="9573946"/>
            <a:ext cx="3419206" cy="492443"/>
          </a:xfrm>
          <a:prstGeom prst="rect">
            <a:avLst/>
          </a:prstGeom>
          <a:noFill/>
        </p:spPr>
        <p:txBody>
          <a:bodyPr wrap="none" rtlCol="0">
            <a:spAutoFit/>
          </a:bodyPr>
          <a:lstStyle/>
          <a:p>
            <a:r>
              <a:rPr lang="en-GB" sz="2600" b="1" dirty="0">
                <a:solidFill>
                  <a:schemeClr val="bg1"/>
                </a:solidFill>
              </a:rPr>
              <a:t>scottishsquirrels.org.uk</a:t>
            </a:r>
          </a:p>
        </p:txBody>
      </p:sp>
      <p:sp>
        <p:nvSpPr>
          <p:cNvPr id="21" name="TextBox 20"/>
          <p:cNvSpPr txBox="1"/>
          <p:nvPr userDrawn="1"/>
        </p:nvSpPr>
        <p:spPr>
          <a:xfrm>
            <a:off x="139040" y="10018080"/>
            <a:ext cx="7107640" cy="400110"/>
          </a:xfrm>
          <a:prstGeom prst="rect">
            <a:avLst/>
          </a:prstGeom>
          <a:noFill/>
        </p:spPr>
        <p:txBody>
          <a:bodyPr wrap="square" rtlCol="0">
            <a:spAutoFit/>
          </a:bodyPr>
          <a:lstStyle/>
          <a:p>
            <a:r>
              <a:rPr lang="en-GB" sz="1000" dirty="0">
                <a:solidFill>
                  <a:schemeClr val="bg1"/>
                </a:solidFill>
              </a:rPr>
              <a:t>Saving Scotland’s Red Squirrels is led by the Scottish Wildlife Trust, a Scottish registered charity (charity number SC005792). It is also a company limited by guarantee and registered in Scotland (registered number SC040247). Image ©</a:t>
            </a:r>
            <a:r>
              <a:rPr lang="en-GB" sz="1000" baseline="0" dirty="0">
                <a:solidFill>
                  <a:schemeClr val="bg1"/>
                </a:solidFill>
              </a:rPr>
              <a:t> Raymond Leinster.</a:t>
            </a:r>
            <a:endParaRPr lang="en-GB" sz="1000" dirty="0">
              <a:solidFill>
                <a:schemeClr val="bg1"/>
              </a:solidFill>
            </a:endParaRPr>
          </a:p>
        </p:txBody>
      </p:sp>
      <p:sp>
        <p:nvSpPr>
          <p:cNvPr id="25" name="Text Placeholder 24"/>
          <p:cNvSpPr>
            <a:spLocks noGrp="1"/>
          </p:cNvSpPr>
          <p:nvPr>
            <p:ph type="body" sz="quarter" idx="11" hasCustomPrompt="1"/>
          </p:nvPr>
        </p:nvSpPr>
        <p:spPr>
          <a:xfrm>
            <a:off x="214448" y="3132228"/>
            <a:ext cx="7098069" cy="878069"/>
          </a:xfrm>
        </p:spPr>
        <p:txBody>
          <a:bodyPr>
            <a:noAutofit/>
          </a:bodyPr>
          <a:lstStyle>
            <a:lvl1pPr marL="0" indent="0">
              <a:buNone/>
              <a:defRPr sz="4800" b="1">
                <a:solidFill>
                  <a:schemeClr val="accent1"/>
                </a:solidFill>
              </a:defRPr>
            </a:lvl1pPr>
          </a:lstStyle>
          <a:p>
            <a:pPr lvl="0"/>
            <a:r>
              <a:rPr lang="en-GB" dirty="0"/>
              <a:t>Red squirrel guided walk</a:t>
            </a:r>
          </a:p>
        </p:txBody>
      </p:sp>
      <p:sp>
        <p:nvSpPr>
          <p:cNvPr id="27" name="Text Placeholder 26"/>
          <p:cNvSpPr>
            <a:spLocks noGrp="1"/>
          </p:cNvSpPr>
          <p:nvPr>
            <p:ph type="body" sz="quarter" idx="12" hasCustomPrompt="1"/>
          </p:nvPr>
        </p:nvSpPr>
        <p:spPr>
          <a:xfrm>
            <a:off x="214448" y="4020500"/>
            <a:ext cx="7098068" cy="1952362"/>
          </a:xfrm>
        </p:spPr>
        <p:txBody>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2400"/>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en-GB" sz="3800" b="0" i="0" u="none" strike="noStrike" baseline="30000" dirty="0">
                <a:solidFill>
                  <a:srgbClr val="000000"/>
                </a:solidFill>
                <a:latin typeface="Calibri" panose="020F0502020204030204" pitchFamily="34" charset="0"/>
              </a:rPr>
              <a:t>Take part in the Great Scottish Squirrel Survey! </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en-GB" sz="3800" b="0" i="0" u="none" strike="noStrike" baseline="30000" dirty="0">
                <a:solidFill>
                  <a:srgbClr val="000000"/>
                </a:solidFill>
                <a:latin typeface="Calibri" panose="020F0502020204030204" pitchFamily="34" charset="0"/>
              </a:rPr>
              <a:t>Join our community woodland group for a walk in the woods as we look out for tufted ears and bushy tails. Explore the family-friendly trail and become an expert squirrel-spotter along the way.</a:t>
            </a:r>
          </a:p>
          <a:p>
            <a:pPr lvl="0"/>
            <a:endParaRPr lang="en-GB" dirty="0"/>
          </a:p>
        </p:txBody>
      </p:sp>
      <p:sp>
        <p:nvSpPr>
          <p:cNvPr id="38" name="Text Placeholder 37"/>
          <p:cNvSpPr>
            <a:spLocks noGrp="1"/>
          </p:cNvSpPr>
          <p:nvPr>
            <p:ph type="body" sz="quarter" idx="18" hasCustomPrompt="1"/>
          </p:nvPr>
        </p:nvSpPr>
        <p:spPr>
          <a:xfrm>
            <a:off x="214448" y="6240439"/>
            <a:ext cx="7084248" cy="432000"/>
          </a:xfrm>
        </p:spPr>
        <p:txBody>
          <a:bodyPr>
            <a:normAutofit/>
          </a:bodyPr>
          <a:lstStyle>
            <a:lvl1pPr marL="0" indent="0">
              <a:buNone/>
              <a:defRPr sz="2400" b="1" baseline="0"/>
            </a:lvl1pPr>
          </a:lstStyle>
          <a:p>
            <a:pPr lvl="0"/>
            <a:r>
              <a:rPr lang="en-GB" dirty="0"/>
              <a:t>Saturday 25 September 2021</a:t>
            </a:r>
          </a:p>
        </p:txBody>
      </p:sp>
      <p:sp>
        <p:nvSpPr>
          <p:cNvPr id="46" name="Text Placeholder 45"/>
          <p:cNvSpPr>
            <a:spLocks noGrp="1"/>
          </p:cNvSpPr>
          <p:nvPr>
            <p:ph type="body" sz="quarter" idx="21" hasCustomPrompt="1"/>
          </p:nvPr>
        </p:nvSpPr>
        <p:spPr>
          <a:xfrm>
            <a:off x="214448" y="7702976"/>
            <a:ext cx="7084248" cy="432000"/>
          </a:xfrm>
        </p:spPr>
        <p:txBody>
          <a:bodyPr>
            <a:normAutofit/>
          </a:bodyPr>
          <a:lstStyle>
            <a:lvl1pPr marL="0" indent="0">
              <a:buNone/>
              <a:defRPr sz="1800" baseline="0"/>
            </a:lvl1pPr>
          </a:lstStyle>
          <a:p>
            <a:pPr lvl="0"/>
            <a:r>
              <a:rPr lang="en-GB" dirty="0"/>
              <a:t>Free event, booking essential. Limited to 15 people from 15 households.</a:t>
            </a:r>
          </a:p>
        </p:txBody>
      </p:sp>
      <p:sp>
        <p:nvSpPr>
          <p:cNvPr id="48" name="Text Placeholder 47"/>
          <p:cNvSpPr>
            <a:spLocks noGrp="1"/>
          </p:cNvSpPr>
          <p:nvPr>
            <p:ph type="body" sz="quarter" idx="22" hasCustomPrompt="1"/>
          </p:nvPr>
        </p:nvSpPr>
        <p:spPr>
          <a:xfrm>
            <a:off x="214448" y="8147130"/>
            <a:ext cx="7084248" cy="432000"/>
          </a:xfrm>
        </p:spPr>
        <p:txBody>
          <a:bodyPr>
            <a:normAutofit/>
          </a:bodyPr>
          <a:lstStyle>
            <a:lvl1pPr marL="0" indent="0">
              <a:buNone/>
              <a:defRPr sz="1800" baseline="0"/>
            </a:lvl1pPr>
          </a:lstStyle>
          <a:p>
            <a:pPr lvl="0"/>
            <a:r>
              <a:rPr lang="en-GB" dirty="0"/>
              <a:t>Contact us at woodlandgroup@email.com</a:t>
            </a:r>
          </a:p>
        </p:txBody>
      </p:sp>
      <p:sp>
        <p:nvSpPr>
          <p:cNvPr id="17" name="Text Placeholder 45"/>
          <p:cNvSpPr>
            <a:spLocks noGrp="1"/>
          </p:cNvSpPr>
          <p:nvPr>
            <p:ph type="body" sz="quarter" idx="23" hasCustomPrompt="1"/>
          </p:nvPr>
        </p:nvSpPr>
        <p:spPr>
          <a:xfrm>
            <a:off x="210519" y="7269514"/>
            <a:ext cx="7084248" cy="432000"/>
          </a:xfrm>
        </p:spPr>
        <p:txBody>
          <a:bodyPr>
            <a:normAutofit/>
          </a:bodyPr>
          <a:lstStyle>
            <a:lvl1pPr marL="0" indent="0">
              <a:buNone/>
              <a:defRPr sz="1800" baseline="0"/>
            </a:lvl1pPr>
          </a:lstStyle>
          <a:p>
            <a:pPr lvl="0"/>
            <a:r>
              <a:rPr lang="en-GB" dirty="0"/>
              <a:t>Meet at the woodland car park</a:t>
            </a:r>
          </a:p>
        </p:txBody>
      </p:sp>
      <p:sp>
        <p:nvSpPr>
          <p:cNvPr id="18" name="Text Placeholder 37"/>
          <p:cNvSpPr>
            <a:spLocks noGrp="1"/>
          </p:cNvSpPr>
          <p:nvPr>
            <p:ph type="body" sz="quarter" idx="24" hasCustomPrompt="1"/>
          </p:nvPr>
        </p:nvSpPr>
        <p:spPr>
          <a:xfrm>
            <a:off x="210519" y="6692187"/>
            <a:ext cx="7084248" cy="432000"/>
          </a:xfrm>
        </p:spPr>
        <p:txBody>
          <a:bodyPr>
            <a:normAutofit/>
          </a:bodyPr>
          <a:lstStyle>
            <a:lvl1pPr marL="0" indent="0">
              <a:buNone/>
              <a:defRPr sz="2400" b="1" baseline="0"/>
            </a:lvl1pPr>
          </a:lstStyle>
          <a:p>
            <a:pPr lvl="0"/>
            <a:r>
              <a:rPr lang="en-GB" dirty="0"/>
              <a:t>12pm – 2pm</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145" y="8802789"/>
            <a:ext cx="7174575" cy="647495"/>
          </a:xfrm>
          <a:prstGeom prst="rect">
            <a:avLst/>
          </a:prstGeom>
        </p:spPr>
      </p:pic>
      <p:pic>
        <p:nvPicPr>
          <p:cNvPr id="6" name="Picture 5">
            <a:extLst>
              <a:ext uri="{FF2B5EF4-FFF2-40B4-BE49-F238E27FC236}">
                <a16:creationId xmlns:a16="http://schemas.microsoft.com/office/drawing/2014/main" id="{FCDDF6A3-747D-4BC7-9741-E43ABBE972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86680" y="360308"/>
            <a:ext cx="1260000" cy="2025501"/>
          </a:xfrm>
          <a:prstGeom prst="rect">
            <a:avLst/>
          </a:prstGeom>
        </p:spPr>
      </p:pic>
      <p:pic>
        <p:nvPicPr>
          <p:cNvPr id="4" name="Picture 3">
            <a:extLst>
              <a:ext uri="{FF2B5EF4-FFF2-40B4-BE49-F238E27FC236}">
                <a16:creationId xmlns:a16="http://schemas.microsoft.com/office/drawing/2014/main" id="{366F3EC3-9201-4FFF-8677-BE8DDD80BEC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0689" b="8509"/>
          <a:stretch/>
        </p:blipFill>
        <p:spPr>
          <a:xfrm>
            <a:off x="257764" y="-63134"/>
            <a:ext cx="3952286" cy="3192438"/>
          </a:xfrm>
          <a:prstGeom prst="rect">
            <a:avLst/>
          </a:prstGeom>
        </p:spPr>
      </p:pic>
    </p:spTree>
    <p:extLst>
      <p:ext uri="{BB962C8B-B14F-4D97-AF65-F5344CB8AC3E}">
        <p14:creationId xmlns:p14="http://schemas.microsoft.com/office/powerpoint/2010/main" val="226415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2CF6E1-040E-40A9-B79B-91E0B32897AE}" type="datetimeFigureOut">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3940365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2CF6E1-040E-40A9-B79B-91E0B32897AE}" type="datetimeFigureOut">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9343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ost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77A6B-C1FC-4C56-9953-309917410C0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829" b="18290"/>
          <a:stretch/>
        </p:blipFill>
        <p:spPr>
          <a:xfrm>
            <a:off x="-89859" y="-47047"/>
            <a:ext cx="7757950" cy="2941859"/>
          </a:xfrm>
          <a:prstGeom prst="rect">
            <a:avLst/>
          </a:prstGeom>
        </p:spPr>
      </p:pic>
      <p:sp>
        <p:nvSpPr>
          <p:cNvPr id="11" name="Rectangle 10"/>
          <p:cNvSpPr/>
          <p:nvPr userDrawn="1"/>
        </p:nvSpPr>
        <p:spPr>
          <a:xfrm>
            <a:off x="0" y="9543248"/>
            <a:ext cx="7583624" cy="1148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3" tIns="49348" rIns="98693" bIns="49348" numCol="1" spcCol="0" rtlCol="0" fromWordArt="0" anchor="ctr" anchorCtr="0" forceAA="0" compatLnSpc="1">
            <a:prstTxWarp prst="textNoShape">
              <a:avLst/>
            </a:prstTxWarp>
            <a:noAutofit/>
          </a:bodyPr>
          <a:lstStyle/>
          <a:p>
            <a:pPr algn="ctr"/>
            <a:endParaRPr lang="en-GB" sz="1943"/>
          </a:p>
        </p:txBody>
      </p:sp>
      <p:sp>
        <p:nvSpPr>
          <p:cNvPr id="20" name="TextBox 19"/>
          <p:cNvSpPr txBox="1"/>
          <p:nvPr userDrawn="1"/>
        </p:nvSpPr>
        <p:spPr>
          <a:xfrm>
            <a:off x="139040" y="9573946"/>
            <a:ext cx="3419206" cy="492443"/>
          </a:xfrm>
          <a:prstGeom prst="rect">
            <a:avLst/>
          </a:prstGeom>
          <a:noFill/>
        </p:spPr>
        <p:txBody>
          <a:bodyPr wrap="none" rtlCol="0">
            <a:spAutoFit/>
          </a:bodyPr>
          <a:lstStyle/>
          <a:p>
            <a:r>
              <a:rPr lang="en-GB" sz="2600" b="1" dirty="0">
                <a:solidFill>
                  <a:schemeClr val="bg1"/>
                </a:solidFill>
              </a:rPr>
              <a:t>scottishsquirrels.org.uk</a:t>
            </a:r>
          </a:p>
        </p:txBody>
      </p:sp>
      <p:sp>
        <p:nvSpPr>
          <p:cNvPr id="21" name="TextBox 20"/>
          <p:cNvSpPr txBox="1"/>
          <p:nvPr userDrawn="1"/>
        </p:nvSpPr>
        <p:spPr>
          <a:xfrm>
            <a:off x="139040" y="10018080"/>
            <a:ext cx="7107640" cy="400110"/>
          </a:xfrm>
          <a:prstGeom prst="rect">
            <a:avLst/>
          </a:prstGeom>
          <a:noFill/>
        </p:spPr>
        <p:txBody>
          <a:bodyPr wrap="square" rtlCol="0">
            <a:spAutoFit/>
          </a:bodyPr>
          <a:lstStyle/>
          <a:p>
            <a:r>
              <a:rPr lang="en-GB" sz="1000" dirty="0">
                <a:solidFill>
                  <a:schemeClr val="bg1"/>
                </a:solidFill>
              </a:rPr>
              <a:t>Saving Scotland’s Red Squirrels is led by the Scottish Wildlife Trust, a Scottish registered charity (charity number SC005792). It is also a company limited by guarantee and registered in Scotland (registered number SC040247). Image ©</a:t>
            </a:r>
            <a:r>
              <a:rPr lang="en-GB" sz="1000" baseline="0" dirty="0">
                <a:solidFill>
                  <a:schemeClr val="bg1"/>
                </a:solidFill>
              </a:rPr>
              <a:t> Raymond Leinster.</a:t>
            </a:r>
            <a:endParaRPr lang="en-GB" sz="1000" dirty="0">
              <a:solidFill>
                <a:schemeClr val="bg1"/>
              </a:solidFill>
            </a:endParaRPr>
          </a:p>
        </p:txBody>
      </p:sp>
      <p:sp>
        <p:nvSpPr>
          <p:cNvPr id="25" name="Text Placeholder 24"/>
          <p:cNvSpPr>
            <a:spLocks noGrp="1"/>
          </p:cNvSpPr>
          <p:nvPr>
            <p:ph type="body" sz="quarter" idx="11" hasCustomPrompt="1"/>
          </p:nvPr>
        </p:nvSpPr>
        <p:spPr>
          <a:xfrm>
            <a:off x="214448" y="3132228"/>
            <a:ext cx="7098069" cy="878069"/>
          </a:xfrm>
        </p:spPr>
        <p:txBody>
          <a:bodyPr>
            <a:noAutofit/>
          </a:bodyPr>
          <a:lstStyle>
            <a:lvl1pPr marL="0" indent="0">
              <a:buNone/>
              <a:defRPr sz="4800" b="1">
                <a:solidFill>
                  <a:schemeClr val="accent1"/>
                </a:solidFill>
              </a:defRPr>
            </a:lvl1pPr>
          </a:lstStyle>
          <a:p>
            <a:pPr lvl="0"/>
            <a:r>
              <a:rPr lang="en-GB" dirty="0"/>
              <a:t>Red squirrel guided walk</a:t>
            </a:r>
          </a:p>
        </p:txBody>
      </p:sp>
      <p:sp>
        <p:nvSpPr>
          <p:cNvPr id="27" name="Text Placeholder 26"/>
          <p:cNvSpPr>
            <a:spLocks noGrp="1"/>
          </p:cNvSpPr>
          <p:nvPr>
            <p:ph type="body" sz="quarter" idx="12" hasCustomPrompt="1"/>
          </p:nvPr>
        </p:nvSpPr>
        <p:spPr>
          <a:xfrm>
            <a:off x="214448" y="4020500"/>
            <a:ext cx="7098068" cy="1952362"/>
          </a:xfrm>
        </p:spPr>
        <p:txBody>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2400"/>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en-GB" sz="3800" b="0" i="0" u="none" strike="noStrike" baseline="30000" dirty="0">
                <a:solidFill>
                  <a:srgbClr val="000000"/>
                </a:solidFill>
                <a:latin typeface="Calibri" panose="020F0502020204030204" pitchFamily="34" charset="0"/>
              </a:rPr>
              <a:t>Take part in the Great Scottish Squirrel Survey! </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en-GB" sz="3800" b="0" i="0" u="none" strike="noStrike" baseline="30000" dirty="0">
                <a:solidFill>
                  <a:srgbClr val="000000"/>
                </a:solidFill>
                <a:latin typeface="Calibri" panose="020F0502020204030204" pitchFamily="34" charset="0"/>
              </a:rPr>
              <a:t>Join our community woodland group for a walk in the woods as we look out for tufted ears and bushy tails. Explore the family-friendly trail and become an expert squirrel-spotter along the way.</a:t>
            </a:r>
          </a:p>
          <a:p>
            <a:pPr lvl="0"/>
            <a:endParaRPr lang="en-GB" dirty="0"/>
          </a:p>
        </p:txBody>
      </p:sp>
      <p:sp>
        <p:nvSpPr>
          <p:cNvPr id="38" name="Text Placeholder 37"/>
          <p:cNvSpPr>
            <a:spLocks noGrp="1"/>
          </p:cNvSpPr>
          <p:nvPr>
            <p:ph type="body" sz="quarter" idx="18" hasCustomPrompt="1"/>
          </p:nvPr>
        </p:nvSpPr>
        <p:spPr>
          <a:xfrm>
            <a:off x="214448" y="6240439"/>
            <a:ext cx="7084248" cy="432000"/>
          </a:xfrm>
        </p:spPr>
        <p:txBody>
          <a:bodyPr>
            <a:normAutofit/>
          </a:bodyPr>
          <a:lstStyle>
            <a:lvl1pPr marL="0" indent="0">
              <a:buNone/>
              <a:defRPr sz="2400" b="1" baseline="0"/>
            </a:lvl1pPr>
          </a:lstStyle>
          <a:p>
            <a:pPr lvl="0"/>
            <a:r>
              <a:rPr lang="en-GB" dirty="0"/>
              <a:t>Saturday 25 September 2021</a:t>
            </a:r>
          </a:p>
        </p:txBody>
      </p:sp>
      <p:sp>
        <p:nvSpPr>
          <p:cNvPr id="46" name="Text Placeholder 45"/>
          <p:cNvSpPr>
            <a:spLocks noGrp="1"/>
          </p:cNvSpPr>
          <p:nvPr>
            <p:ph type="body" sz="quarter" idx="21" hasCustomPrompt="1"/>
          </p:nvPr>
        </p:nvSpPr>
        <p:spPr>
          <a:xfrm>
            <a:off x="214448" y="7702976"/>
            <a:ext cx="7084248" cy="432000"/>
          </a:xfrm>
        </p:spPr>
        <p:txBody>
          <a:bodyPr>
            <a:normAutofit/>
          </a:bodyPr>
          <a:lstStyle>
            <a:lvl1pPr marL="0" indent="0">
              <a:buNone/>
              <a:defRPr sz="1800" baseline="0"/>
            </a:lvl1pPr>
          </a:lstStyle>
          <a:p>
            <a:pPr lvl="0"/>
            <a:r>
              <a:rPr lang="en-GB" dirty="0"/>
              <a:t>Free event, booking essential. Limited to 15 people from 15 households.</a:t>
            </a:r>
          </a:p>
        </p:txBody>
      </p:sp>
      <p:sp>
        <p:nvSpPr>
          <p:cNvPr id="48" name="Text Placeholder 47"/>
          <p:cNvSpPr>
            <a:spLocks noGrp="1"/>
          </p:cNvSpPr>
          <p:nvPr>
            <p:ph type="body" sz="quarter" idx="22" hasCustomPrompt="1"/>
          </p:nvPr>
        </p:nvSpPr>
        <p:spPr>
          <a:xfrm>
            <a:off x="214448" y="8147130"/>
            <a:ext cx="7084248" cy="432000"/>
          </a:xfrm>
        </p:spPr>
        <p:txBody>
          <a:bodyPr>
            <a:normAutofit/>
          </a:bodyPr>
          <a:lstStyle>
            <a:lvl1pPr marL="0" indent="0">
              <a:buNone/>
              <a:defRPr sz="1800" baseline="0"/>
            </a:lvl1pPr>
          </a:lstStyle>
          <a:p>
            <a:pPr lvl="0"/>
            <a:r>
              <a:rPr lang="en-GB" dirty="0"/>
              <a:t>Contact us at woodlandgroup@email.com</a:t>
            </a:r>
          </a:p>
        </p:txBody>
      </p:sp>
      <p:sp>
        <p:nvSpPr>
          <p:cNvPr id="17" name="Text Placeholder 45"/>
          <p:cNvSpPr>
            <a:spLocks noGrp="1"/>
          </p:cNvSpPr>
          <p:nvPr>
            <p:ph type="body" sz="quarter" idx="23" hasCustomPrompt="1"/>
          </p:nvPr>
        </p:nvSpPr>
        <p:spPr>
          <a:xfrm>
            <a:off x="210519" y="7269514"/>
            <a:ext cx="7084248" cy="432000"/>
          </a:xfrm>
        </p:spPr>
        <p:txBody>
          <a:bodyPr>
            <a:normAutofit/>
          </a:bodyPr>
          <a:lstStyle>
            <a:lvl1pPr marL="0" indent="0">
              <a:buNone/>
              <a:defRPr sz="1800" baseline="0"/>
            </a:lvl1pPr>
          </a:lstStyle>
          <a:p>
            <a:pPr lvl="0"/>
            <a:r>
              <a:rPr lang="en-GB" dirty="0"/>
              <a:t>Meet at the woodland car park</a:t>
            </a:r>
          </a:p>
        </p:txBody>
      </p:sp>
      <p:sp>
        <p:nvSpPr>
          <p:cNvPr id="18" name="Text Placeholder 37"/>
          <p:cNvSpPr>
            <a:spLocks noGrp="1"/>
          </p:cNvSpPr>
          <p:nvPr>
            <p:ph type="body" sz="quarter" idx="24" hasCustomPrompt="1"/>
          </p:nvPr>
        </p:nvSpPr>
        <p:spPr>
          <a:xfrm>
            <a:off x="210519" y="6692187"/>
            <a:ext cx="7084248" cy="432000"/>
          </a:xfrm>
        </p:spPr>
        <p:txBody>
          <a:bodyPr>
            <a:normAutofit/>
          </a:bodyPr>
          <a:lstStyle>
            <a:lvl1pPr marL="0" indent="0">
              <a:buNone/>
              <a:defRPr sz="2400" b="1" baseline="0"/>
            </a:lvl1pPr>
          </a:lstStyle>
          <a:p>
            <a:pPr lvl="0"/>
            <a:r>
              <a:rPr lang="en-GB" dirty="0"/>
              <a:t>12pm – 2pm</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145" y="8802789"/>
            <a:ext cx="7174575" cy="647495"/>
          </a:xfrm>
          <a:prstGeom prst="rect">
            <a:avLst/>
          </a:prstGeom>
        </p:spPr>
      </p:pic>
      <p:pic>
        <p:nvPicPr>
          <p:cNvPr id="6" name="Picture 5">
            <a:extLst>
              <a:ext uri="{FF2B5EF4-FFF2-40B4-BE49-F238E27FC236}">
                <a16:creationId xmlns:a16="http://schemas.microsoft.com/office/drawing/2014/main" id="{FCDDF6A3-747D-4BC7-9741-E43ABBE972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86680" y="360308"/>
            <a:ext cx="1260000" cy="2025501"/>
          </a:xfrm>
          <a:prstGeom prst="rect">
            <a:avLst/>
          </a:prstGeom>
        </p:spPr>
      </p:pic>
      <p:pic>
        <p:nvPicPr>
          <p:cNvPr id="4" name="Picture 3">
            <a:extLst>
              <a:ext uri="{FF2B5EF4-FFF2-40B4-BE49-F238E27FC236}">
                <a16:creationId xmlns:a16="http://schemas.microsoft.com/office/drawing/2014/main" id="{366F3EC3-9201-4FFF-8677-BE8DDD80BEC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0689" b="8509"/>
          <a:stretch/>
        </p:blipFill>
        <p:spPr>
          <a:xfrm>
            <a:off x="257764" y="-63134"/>
            <a:ext cx="3952286" cy="3192438"/>
          </a:xfrm>
          <a:prstGeom prst="rect">
            <a:avLst/>
          </a:prstGeom>
        </p:spPr>
      </p:pic>
    </p:spTree>
    <p:extLst>
      <p:ext uri="{BB962C8B-B14F-4D97-AF65-F5344CB8AC3E}">
        <p14:creationId xmlns:p14="http://schemas.microsoft.com/office/powerpoint/2010/main" val="179726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oster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6B2C290-417B-4B49-97D3-8448858B1D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6226"/>
          <a:stretch/>
        </p:blipFill>
        <p:spPr>
          <a:xfrm>
            <a:off x="-1" y="-305508"/>
            <a:ext cx="7559675" cy="3214078"/>
          </a:xfrm>
          <a:prstGeom prst="rect">
            <a:avLst/>
          </a:prstGeom>
        </p:spPr>
      </p:pic>
      <p:sp>
        <p:nvSpPr>
          <p:cNvPr id="11" name="Rectangle 10"/>
          <p:cNvSpPr/>
          <p:nvPr userDrawn="1"/>
        </p:nvSpPr>
        <p:spPr>
          <a:xfrm>
            <a:off x="0" y="9543248"/>
            <a:ext cx="7583624" cy="1148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3" tIns="49348" rIns="98693" bIns="49348" numCol="1" spcCol="0" rtlCol="0" fromWordArt="0" anchor="ctr" anchorCtr="0" forceAA="0" compatLnSpc="1">
            <a:prstTxWarp prst="textNoShape">
              <a:avLst/>
            </a:prstTxWarp>
            <a:noAutofit/>
          </a:bodyPr>
          <a:lstStyle/>
          <a:p>
            <a:pPr algn="ctr"/>
            <a:endParaRPr lang="en-GB" sz="1943"/>
          </a:p>
        </p:txBody>
      </p:sp>
      <p:sp>
        <p:nvSpPr>
          <p:cNvPr id="20" name="TextBox 19"/>
          <p:cNvSpPr txBox="1"/>
          <p:nvPr userDrawn="1"/>
        </p:nvSpPr>
        <p:spPr>
          <a:xfrm>
            <a:off x="139040" y="9573946"/>
            <a:ext cx="3419206" cy="492443"/>
          </a:xfrm>
          <a:prstGeom prst="rect">
            <a:avLst/>
          </a:prstGeom>
          <a:noFill/>
        </p:spPr>
        <p:txBody>
          <a:bodyPr wrap="none" rtlCol="0">
            <a:spAutoFit/>
          </a:bodyPr>
          <a:lstStyle/>
          <a:p>
            <a:r>
              <a:rPr lang="en-GB" sz="2600" b="1" dirty="0">
                <a:solidFill>
                  <a:schemeClr val="bg1"/>
                </a:solidFill>
              </a:rPr>
              <a:t>scottishsquirrels.org.uk</a:t>
            </a:r>
          </a:p>
        </p:txBody>
      </p:sp>
      <p:sp>
        <p:nvSpPr>
          <p:cNvPr id="21" name="TextBox 20"/>
          <p:cNvSpPr txBox="1"/>
          <p:nvPr userDrawn="1"/>
        </p:nvSpPr>
        <p:spPr>
          <a:xfrm>
            <a:off x="139040" y="10018080"/>
            <a:ext cx="7107640" cy="400110"/>
          </a:xfrm>
          <a:prstGeom prst="rect">
            <a:avLst/>
          </a:prstGeom>
          <a:noFill/>
        </p:spPr>
        <p:txBody>
          <a:bodyPr wrap="square" rtlCol="0">
            <a:spAutoFit/>
          </a:bodyPr>
          <a:lstStyle/>
          <a:p>
            <a:r>
              <a:rPr lang="en-GB" sz="1000" dirty="0">
                <a:solidFill>
                  <a:schemeClr val="bg1"/>
                </a:solidFill>
              </a:rPr>
              <a:t>Saving Scotland’s Red Squirrels is led by the Scottish Wildlife Trust, a Scottish registered charity (charity number SC005792). It is also a company limited by guarantee and registered in Scotland (registered number SC040247). Image ©</a:t>
            </a:r>
            <a:r>
              <a:rPr lang="en-GB" sz="1000" baseline="0" dirty="0">
                <a:solidFill>
                  <a:schemeClr val="bg1"/>
                </a:solidFill>
              </a:rPr>
              <a:t> Raymond Leinster.</a:t>
            </a:r>
            <a:endParaRPr lang="en-GB" sz="1000" dirty="0">
              <a:solidFill>
                <a:schemeClr val="bg1"/>
              </a:solidFill>
            </a:endParaRPr>
          </a:p>
        </p:txBody>
      </p:sp>
      <p:sp>
        <p:nvSpPr>
          <p:cNvPr id="25" name="Text Placeholder 24"/>
          <p:cNvSpPr>
            <a:spLocks noGrp="1"/>
          </p:cNvSpPr>
          <p:nvPr>
            <p:ph type="body" sz="quarter" idx="11" hasCustomPrompt="1"/>
          </p:nvPr>
        </p:nvSpPr>
        <p:spPr>
          <a:xfrm>
            <a:off x="214448" y="3132228"/>
            <a:ext cx="7098069" cy="878069"/>
          </a:xfrm>
        </p:spPr>
        <p:txBody>
          <a:bodyPr>
            <a:noAutofit/>
          </a:bodyPr>
          <a:lstStyle>
            <a:lvl1pPr marL="0" indent="0">
              <a:buNone/>
              <a:defRPr sz="4800" b="1">
                <a:solidFill>
                  <a:schemeClr val="accent1"/>
                </a:solidFill>
              </a:defRPr>
            </a:lvl1pPr>
          </a:lstStyle>
          <a:p>
            <a:pPr lvl="0"/>
            <a:r>
              <a:rPr lang="en-GB" dirty="0"/>
              <a:t>Red squirrel guided walk</a:t>
            </a:r>
          </a:p>
        </p:txBody>
      </p:sp>
      <p:sp>
        <p:nvSpPr>
          <p:cNvPr id="27" name="Text Placeholder 26"/>
          <p:cNvSpPr>
            <a:spLocks noGrp="1"/>
          </p:cNvSpPr>
          <p:nvPr>
            <p:ph type="body" sz="quarter" idx="12" hasCustomPrompt="1"/>
          </p:nvPr>
        </p:nvSpPr>
        <p:spPr>
          <a:xfrm>
            <a:off x="214448" y="4020500"/>
            <a:ext cx="7098068" cy="1952362"/>
          </a:xfrm>
        </p:spPr>
        <p:txBody>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2400"/>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en-GB" sz="3800" b="0" i="0" u="none" strike="noStrike" baseline="30000" dirty="0">
                <a:solidFill>
                  <a:srgbClr val="000000"/>
                </a:solidFill>
                <a:latin typeface="Calibri" panose="020F0502020204030204" pitchFamily="34" charset="0"/>
              </a:rPr>
              <a:t>Take part in the Great Scottish Squirrel Survey! </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en-GB" sz="3800" b="0" i="0" u="none" strike="noStrike" baseline="30000" dirty="0">
                <a:solidFill>
                  <a:srgbClr val="000000"/>
                </a:solidFill>
                <a:latin typeface="Calibri" panose="020F0502020204030204" pitchFamily="34" charset="0"/>
              </a:rPr>
              <a:t>Join our community woodland group for a walk in the woods as we look out for tufted ears and bushy tails. Explore the family-friendly trail and become an expert squirrel-spotter along the way.</a:t>
            </a:r>
          </a:p>
          <a:p>
            <a:pPr lvl="0"/>
            <a:endParaRPr lang="en-GB" dirty="0"/>
          </a:p>
        </p:txBody>
      </p:sp>
      <p:sp>
        <p:nvSpPr>
          <p:cNvPr id="38" name="Text Placeholder 37"/>
          <p:cNvSpPr>
            <a:spLocks noGrp="1"/>
          </p:cNvSpPr>
          <p:nvPr>
            <p:ph type="body" sz="quarter" idx="18" hasCustomPrompt="1"/>
          </p:nvPr>
        </p:nvSpPr>
        <p:spPr>
          <a:xfrm>
            <a:off x="214448" y="6240439"/>
            <a:ext cx="7084248" cy="432000"/>
          </a:xfrm>
        </p:spPr>
        <p:txBody>
          <a:bodyPr>
            <a:normAutofit/>
          </a:bodyPr>
          <a:lstStyle>
            <a:lvl1pPr marL="0" indent="0">
              <a:buNone/>
              <a:defRPr sz="2400" b="1" baseline="0"/>
            </a:lvl1pPr>
          </a:lstStyle>
          <a:p>
            <a:pPr lvl="0"/>
            <a:r>
              <a:rPr lang="en-GB" dirty="0"/>
              <a:t>Saturday 25 September 2021</a:t>
            </a:r>
          </a:p>
        </p:txBody>
      </p:sp>
      <p:sp>
        <p:nvSpPr>
          <p:cNvPr id="46" name="Text Placeholder 45"/>
          <p:cNvSpPr>
            <a:spLocks noGrp="1"/>
          </p:cNvSpPr>
          <p:nvPr>
            <p:ph type="body" sz="quarter" idx="21" hasCustomPrompt="1"/>
          </p:nvPr>
        </p:nvSpPr>
        <p:spPr>
          <a:xfrm>
            <a:off x="214448" y="7702976"/>
            <a:ext cx="7084248" cy="432000"/>
          </a:xfrm>
        </p:spPr>
        <p:txBody>
          <a:bodyPr>
            <a:normAutofit/>
          </a:bodyPr>
          <a:lstStyle>
            <a:lvl1pPr marL="0" indent="0">
              <a:buNone/>
              <a:defRPr sz="1800" baseline="0"/>
            </a:lvl1pPr>
          </a:lstStyle>
          <a:p>
            <a:pPr lvl="0"/>
            <a:r>
              <a:rPr lang="en-GB" dirty="0"/>
              <a:t>Free event, booking essential. Limited to 15 people from 15 households.</a:t>
            </a:r>
          </a:p>
        </p:txBody>
      </p:sp>
      <p:sp>
        <p:nvSpPr>
          <p:cNvPr id="48" name="Text Placeholder 47"/>
          <p:cNvSpPr>
            <a:spLocks noGrp="1"/>
          </p:cNvSpPr>
          <p:nvPr>
            <p:ph type="body" sz="quarter" idx="22" hasCustomPrompt="1"/>
          </p:nvPr>
        </p:nvSpPr>
        <p:spPr>
          <a:xfrm>
            <a:off x="214448" y="8147130"/>
            <a:ext cx="7084248" cy="432000"/>
          </a:xfrm>
        </p:spPr>
        <p:txBody>
          <a:bodyPr>
            <a:normAutofit/>
          </a:bodyPr>
          <a:lstStyle>
            <a:lvl1pPr marL="0" indent="0">
              <a:buNone/>
              <a:defRPr sz="1800" baseline="0"/>
            </a:lvl1pPr>
          </a:lstStyle>
          <a:p>
            <a:pPr lvl="0"/>
            <a:r>
              <a:rPr lang="en-GB" dirty="0"/>
              <a:t>Contact us at woodlandgroup@email.com</a:t>
            </a:r>
          </a:p>
        </p:txBody>
      </p:sp>
      <p:sp>
        <p:nvSpPr>
          <p:cNvPr id="17" name="Text Placeholder 45"/>
          <p:cNvSpPr>
            <a:spLocks noGrp="1"/>
          </p:cNvSpPr>
          <p:nvPr>
            <p:ph type="body" sz="quarter" idx="23" hasCustomPrompt="1"/>
          </p:nvPr>
        </p:nvSpPr>
        <p:spPr>
          <a:xfrm>
            <a:off x="210519" y="7269514"/>
            <a:ext cx="7084248" cy="432000"/>
          </a:xfrm>
        </p:spPr>
        <p:txBody>
          <a:bodyPr>
            <a:normAutofit/>
          </a:bodyPr>
          <a:lstStyle>
            <a:lvl1pPr marL="0" indent="0">
              <a:buNone/>
              <a:defRPr sz="1800" baseline="0"/>
            </a:lvl1pPr>
          </a:lstStyle>
          <a:p>
            <a:pPr lvl="0"/>
            <a:r>
              <a:rPr lang="en-GB" dirty="0"/>
              <a:t>Meet at the woodland car park</a:t>
            </a:r>
          </a:p>
        </p:txBody>
      </p:sp>
      <p:sp>
        <p:nvSpPr>
          <p:cNvPr id="18" name="Text Placeholder 37"/>
          <p:cNvSpPr>
            <a:spLocks noGrp="1"/>
          </p:cNvSpPr>
          <p:nvPr>
            <p:ph type="body" sz="quarter" idx="24" hasCustomPrompt="1"/>
          </p:nvPr>
        </p:nvSpPr>
        <p:spPr>
          <a:xfrm>
            <a:off x="210519" y="6692187"/>
            <a:ext cx="7084248" cy="432000"/>
          </a:xfrm>
        </p:spPr>
        <p:txBody>
          <a:bodyPr>
            <a:normAutofit/>
          </a:bodyPr>
          <a:lstStyle>
            <a:lvl1pPr marL="0" indent="0">
              <a:buNone/>
              <a:defRPr sz="2400" b="1" baseline="0"/>
            </a:lvl1pPr>
          </a:lstStyle>
          <a:p>
            <a:pPr lvl="0"/>
            <a:r>
              <a:rPr lang="en-GB" dirty="0"/>
              <a:t>12pm – 2pm</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145" y="8802789"/>
            <a:ext cx="7174575" cy="647495"/>
          </a:xfrm>
          <a:prstGeom prst="rect">
            <a:avLst/>
          </a:prstGeom>
        </p:spPr>
      </p:pic>
      <p:pic>
        <p:nvPicPr>
          <p:cNvPr id="6" name="Picture 5">
            <a:extLst>
              <a:ext uri="{FF2B5EF4-FFF2-40B4-BE49-F238E27FC236}">
                <a16:creationId xmlns:a16="http://schemas.microsoft.com/office/drawing/2014/main" id="{FCDDF6A3-747D-4BC7-9741-E43ABBE972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86680" y="360308"/>
            <a:ext cx="1260000" cy="2025501"/>
          </a:xfrm>
          <a:prstGeom prst="rect">
            <a:avLst/>
          </a:prstGeom>
        </p:spPr>
      </p:pic>
      <p:pic>
        <p:nvPicPr>
          <p:cNvPr id="4" name="Picture 3">
            <a:extLst>
              <a:ext uri="{FF2B5EF4-FFF2-40B4-BE49-F238E27FC236}">
                <a16:creationId xmlns:a16="http://schemas.microsoft.com/office/drawing/2014/main" id="{366F3EC3-9201-4FFF-8677-BE8DDD80BEC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0689" b="8509"/>
          <a:stretch/>
        </p:blipFill>
        <p:spPr>
          <a:xfrm>
            <a:off x="257764" y="-63134"/>
            <a:ext cx="3952286" cy="3192438"/>
          </a:xfrm>
          <a:prstGeom prst="rect">
            <a:avLst/>
          </a:prstGeom>
        </p:spPr>
      </p:pic>
    </p:spTree>
    <p:extLst>
      <p:ext uri="{BB962C8B-B14F-4D97-AF65-F5344CB8AC3E}">
        <p14:creationId xmlns:p14="http://schemas.microsoft.com/office/powerpoint/2010/main" val="176351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2CF6E1-040E-40A9-B79B-91E0B32897AE}" type="datetimeFigureOut">
              <a:rPr lang="en-GB" smtClean="0"/>
              <a:t>14/07/2021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268926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2CF6E1-040E-40A9-B79B-91E0B32897AE}" type="datetimeFigureOut">
              <a:rPr lang="en-GB" smtClean="0"/>
              <a:t>14/07/2021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163279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2CF6E1-040E-40A9-B79B-91E0B32897AE}" type="datetimeFigureOut">
              <a:rPr lang="en-GB" smtClean="0"/>
              <a:t>14/07/2021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3246453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CF6E1-040E-40A9-B79B-91E0B32897AE}" type="datetimeFigureOut">
              <a:rPr lang="en-GB" smtClean="0"/>
              <a:t>14/07/2021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2243462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BA2CF6E1-040E-40A9-B79B-91E0B32897AE}" type="datetimeFigureOut">
              <a:rPr lang="en-GB" smtClean="0"/>
              <a:t>14/07/2021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223390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BA2CF6E1-040E-40A9-B79B-91E0B32897AE}" type="datetimeFigureOut">
              <a:rPr lang="en-GB" smtClean="0"/>
              <a:t>14/07/2021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78379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A2CF6E1-040E-40A9-B79B-91E0B32897AE}" type="datetimeFigureOut">
              <a:rPr lang="en-GB" smtClean="0"/>
              <a:t>14/07/2021</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B28A242-A94D-4735-A47A-F64467181A15}" type="slidenum">
              <a:rPr lang="en-GB" smtClean="0"/>
              <a:t>‹#›</a:t>
            </a:fld>
            <a:endParaRPr lang="en-GB"/>
          </a:p>
        </p:txBody>
      </p:sp>
    </p:spTree>
    <p:extLst>
      <p:ext uri="{BB962C8B-B14F-4D97-AF65-F5344CB8AC3E}">
        <p14:creationId xmlns:p14="http://schemas.microsoft.com/office/powerpoint/2010/main" val="1395072248"/>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9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BD6300-B65C-4295-9ADD-6003C3DE92C5}"/>
              </a:ext>
            </a:extLst>
          </p:cNvPr>
          <p:cNvSpPr>
            <a:spLocks noGrp="1"/>
          </p:cNvSpPr>
          <p:nvPr>
            <p:ph type="body" sz="quarter" idx="11"/>
          </p:nvPr>
        </p:nvSpPr>
        <p:spPr>
          <a:xfrm>
            <a:off x="214448" y="3204420"/>
            <a:ext cx="7098069" cy="878069"/>
          </a:xfrm>
        </p:spPr>
        <p:txBody>
          <a:bodyPr/>
          <a:lstStyle/>
          <a:p>
            <a:r>
              <a:rPr lang="en-GB" dirty="0"/>
              <a:t>Red Squirrel Guided Walk</a:t>
            </a:r>
          </a:p>
        </p:txBody>
      </p:sp>
      <p:sp>
        <p:nvSpPr>
          <p:cNvPr id="3" name="Text Placeholder 2">
            <a:extLst>
              <a:ext uri="{FF2B5EF4-FFF2-40B4-BE49-F238E27FC236}">
                <a16:creationId xmlns:a16="http://schemas.microsoft.com/office/drawing/2014/main" id="{E738B345-4B27-4CF9-8F2A-0CAA31527E49}"/>
              </a:ext>
            </a:extLst>
          </p:cNvPr>
          <p:cNvSpPr>
            <a:spLocks noGrp="1"/>
          </p:cNvSpPr>
          <p:nvPr>
            <p:ph type="body" sz="quarter" idx="12"/>
          </p:nvPr>
        </p:nvSpPr>
        <p:spPr>
          <a:xfrm>
            <a:off x="214448" y="4092692"/>
            <a:ext cx="7098068" cy="1952362"/>
          </a:xfrm>
        </p:spPr>
        <p:txBody>
          <a:bodyPr>
            <a:normAutofit/>
          </a:bodyPr>
          <a:lstStyle/>
          <a:p>
            <a:pPr lvl="0">
              <a:defRPr/>
            </a:pPr>
            <a:r>
              <a:rPr lang="en-GB" sz="3800" baseline="30000" dirty="0">
                <a:solidFill>
                  <a:srgbClr val="000000"/>
                </a:solidFill>
                <a:latin typeface="Calibri" panose="020F0502020204030204" pitchFamily="34" charset="0"/>
              </a:rPr>
              <a:t>Take part in the Great Scottish Squirrel Survey! </a:t>
            </a:r>
          </a:p>
          <a:p>
            <a:pPr lvl="0">
              <a:defRPr/>
            </a:pPr>
            <a:r>
              <a:rPr lang="en-GB" sz="3800" baseline="30000" dirty="0">
                <a:solidFill>
                  <a:srgbClr val="000000"/>
                </a:solidFill>
                <a:latin typeface="Calibri" panose="020F0502020204030204" pitchFamily="34" charset="0"/>
              </a:rPr>
              <a:t>Join our community woodland group for a walk in the woods as we look out for tufted ears and bushy tails. Explore the family-friendly trail and become an expert squirrel-spotter along the way.</a:t>
            </a:r>
          </a:p>
        </p:txBody>
      </p:sp>
      <p:sp>
        <p:nvSpPr>
          <p:cNvPr id="4" name="Text Placeholder 3">
            <a:extLst>
              <a:ext uri="{FF2B5EF4-FFF2-40B4-BE49-F238E27FC236}">
                <a16:creationId xmlns:a16="http://schemas.microsoft.com/office/drawing/2014/main" id="{7BA3D5E4-3DD5-49F9-8F8D-351423FAA5A5}"/>
              </a:ext>
            </a:extLst>
          </p:cNvPr>
          <p:cNvSpPr>
            <a:spLocks noGrp="1"/>
          </p:cNvSpPr>
          <p:nvPr>
            <p:ph type="body" sz="quarter" idx="18"/>
          </p:nvPr>
        </p:nvSpPr>
        <p:spPr/>
        <p:txBody>
          <a:bodyPr/>
          <a:lstStyle/>
          <a:p>
            <a:r>
              <a:rPr lang="en-GB" dirty="0"/>
              <a:t>Saturday 25 September</a:t>
            </a:r>
          </a:p>
        </p:txBody>
      </p:sp>
      <p:sp>
        <p:nvSpPr>
          <p:cNvPr id="5" name="Text Placeholder 4">
            <a:extLst>
              <a:ext uri="{FF2B5EF4-FFF2-40B4-BE49-F238E27FC236}">
                <a16:creationId xmlns:a16="http://schemas.microsoft.com/office/drawing/2014/main" id="{69DFB96A-F566-4DAC-B577-747EC96FF47D}"/>
              </a:ext>
            </a:extLst>
          </p:cNvPr>
          <p:cNvSpPr>
            <a:spLocks noGrp="1"/>
          </p:cNvSpPr>
          <p:nvPr>
            <p:ph type="body" sz="quarter" idx="21"/>
          </p:nvPr>
        </p:nvSpPr>
        <p:spPr/>
        <p:txBody>
          <a:bodyPr/>
          <a:lstStyle/>
          <a:p>
            <a:r>
              <a:rPr lang="en-GB" dirty="0"/>
              <a:t>Free event, booking essential. Limited to 15 people from 15 households.</a:t>
            </a:r>
          </a:p>
          <a:p>
            <a:endParaRPr lang="en-GB" dirty="0"/>
          </a:p>
        </p:txBody>
      </p:sp>
      <p:sp>
        <p:nvSpPr>
          <p:cNvPr id="6" name="Text Placeholder 5">
            <a:extLst>
              <a:ext uri="{FF2B5EF4-FFF2-40B4-BE49-F238E27FC236}">
                <a16:creationId xmlns:a16="http://schemas.microsoft.com/office/drawing/2014/main" id="{CAD30693-3F57-4D85-BF4C-544224F20ED4}"/>
              </a:ext>
            </a:extLst>
          </p:cNvPr>
          <p:cNvSpPr>
            <a:spLocks noGrp="1"/>
          </p:cNvSpPr>
          <p:nvPr>
            <p:ph type="body" sz="quarter" idx="22"/>
          </p:nvPr>
        </p:nvSpPr>
        <p:spPr/>
        <p:txBody>
          <a:bodyPr/>
          <a:lstStyle/>
          <a:p>
            <a:r>
              <a:rPr lang="en-GB" dirty="0"/>
              <a:t>Contact us at woodlandgroup@email.com</a:t>
            </a:r>
          </a:p>
          <a:p>
            <a:endParaRPr lang="en-GB" dirty="0"/>
          </a:p>
        </p:txBody>
      </p:sp>
      <p:sp>
        <p:nvSpPr>
          <p:cNvPr id="7" name="Text Placeholder 6">
            <a:extLst>
              <a:ext uri="{FF2B5EF4-FFF2-40B4-BE49-F238E27FC236}">
                <a16:creationId xmlns:a16="http://schemas.microsoft.com/office/drawing/2014/main" id="{3CB768A1-DF12-464A-A452-0724006FDDED}"/>
              </a:ext>
            </a:extLst>
          </p:cNvPr>
          <p:cNvSpPr>
            <a:spLocks noGrp="1"/>
          </p:cNvSpPr>
          <p:nvPr>
            <p:ph type="body" sz="quarter" idx="23"/>
          </p:nvPr>
        </p:nvSpPr>
        <p:spPr/>
        <p:txBody>
          <a:bodyPr/>
          <a:lstStyle/>
          <a:p>
            <a:r>
              <a:rPr lang="en-GB" dirty="0"/>
              <a:t>Meet at the woodland car park</a:t>
            </a:r>
          </a:p>
        </p:txBody>
      </p:sp>
      <p:sp>
        <p:nvSpPr>
          <p:cNvPr id="8" name="Text Placeholder 7">
            <a:extLst>
              <a:ext uri="{FF2B5EF4-FFF2-40B4-BE49-F238E27FC236}">
                <a16:creationId xmlns:a16="http://schemas.microsoft.com/office/drawing/2014/main" id="{3A9BA1AE-BE41-429E-A3CD-2F1719D32460}"/>
              </a:ext>
            </a:extLst>
          </p:cNvPr>
          <p:cNvSpPr>
            <a:spLocks noGrp="1"/>
          </p:cNvSpPr>
          <p:nvPr>
            <p:ph type="body" sz="quarter" idx="24"/>
          </p:nvPr>
        </p:nvSpPr>
        <p:spPr/>
        <p:txBody>
          <a:bodyPr/>
          <a:lstStyle/>
          <a:p>
            <a:r>
              <a:rPr lang="en-GB" dirty="0"/>
              <a:t>12pm – 2pm</a:t>
            </a:r>
          </a:p>
        </p:txBody>
      </p:sp>
    </p:spTree>
    <p:extLst>
      <p:ext uri="{BB962C8B-B14F-4D97-AF65-F5344CB8AC3E}">
        <p14:creationId xmlns:p14="http://schemas.microsoft.com/office/powerpoint/2010/main" val="633527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95FACA-12B4-4C58-930D-963B80E49BED}"/>
              </a:ext>
            </a:extLst>
          </p:cNvPr>
          <p:cNvSpPr>
            <a:spLocks noGrp="1"/>
          </p:cNvSpPr>
          <p:nvPr>
            <p:ph type="body" sz="quarter" idx="11"/>
          </p:nvPr>
        </p:nvSpPr>
        <p:spPr/>
        <p:txBody>
          <a:bodyPr/>
          <a:lstStyle/>
          <a:p>
            <a:r>
              <a:rPr lang="en-GB" dirty="0"/>
              <a:t>Red squirrel livestream</a:t>
            </a:r>
          </a:p>
        </p:txBody>
      </p:sp>
      <p:sp>
        <p:nvSpPr>
          <p:cNvPr id="3" name="Text Placeholder 2">
            <a:extLst>
              <a:ext uri="{FF2B5EF4-FFF2-40B4-BE49-F238E27FC236}">
                <a16:creationId xmlns:a16="http://schemas.microsoft.com/office/drawing/2014/main" id="{1AC663C9-8270-436D-B968-89684DDFAE97}"/>
              </a:ext>
            </a:extLst>
          </p:cNvPr>
          <p:cNvSpPr>
            <a:spLocks noGrp="1"/>
          </p:cNvSpPr>
          <p:nvPr>
            <p:ph type="body" sz="quarter" idx="12"/>
          </p:nvPr>
        </p:nvSpPr>
        <p:spPr>
          <a:xfrm>
            <a:off x="214448" y="4020500"/>
            <a:ext cx="7098068" cy="2519790"/>
          </a:xfrm>
        </p:spPr>
        <p:txBody>
          <a:bodyPr>
            <a:normAutofit/>
          </a:bodyPr>
          <a:lstStyle/>
          <a:p>
            <a:r>
              <a:rPr lang="en-GB" dirty="0"/>
              <a:t>Get involved in the Great Scottish Squirrel Survey! </a:t>
            </a:r>
          </a:p>
          <a:p>
            <a:r>
              <a:rPr lang="en-GB" dirty="0"/>
              <a:t>Grab some breakfast and join the local red squirrel volunteers online as we look out for tufted ears and bushy tails. We will be streaming live from our special red squirrel hide and chatting about the vital conservation work that is happening in the local area.</a:t>
            </a:r>
          </a:p>
        </p:txBody>
      </p:sp>
      <p:sp>
        <p:nvSpPr>
          <p:cNvPr id="4" name="Text Placeholder 3">
            <a:extLst>
              <a:ext uri="{FF2B5EF4-FFF2-40B4-BE49-F238E27FC236}">
                <a16:creationId xmlns:a16="http://schemas.microsoft.com/office/drawing/2014/main" id="{82EDCBD5-D495-475B-A5A6-563EA066716E}"/>
              </a:ext>
            </a:extLst>
          </p:cNvPr>
          <p:cNvSpPr>
            <a:spLocks noGrp="1"/>
          </p:cNvSpPr>
          <p:nvPr>
            <p:ph type="body" sz="quarter" idx="18"/>
          </p:nvPr>
        </p:nvSpPr>
        <p:spPr>
          <a:xfrm>
            <a:off x="214448" y="6565297"/>
            <a:ext cx="7084248" cy="432000"/>
          </a:xfrm>
        </p:spPr>
        <p:txBody>
          <a:bodyPr/>
          <a:lstStyle/>
          <a:p>
            <a:r>
              <a:rPr lang="en-GB" dirty="0"/>
              <a:t>Tuesday 21 September</a:t>
            </a:r>
          </a:p>
        </p:txBody>
      </p:sp>
      <p:sp>
        <p:nvSpPr>
          <p:cNvPr id="6" name="Text Placeholder 5">
            <a:extLst>
              <a:ext uri="{FF2B5EF4-FFF2-40B4-BE49-F238E27FC236}">
                <a16:creationId xmlns:a16="http://schemas.microsoft.com/office/drawing/2014/main" id="{5F1D1660-CCFF-4A21-B3E6-15E2B04C5D69}"/>
              </a:ext>
            </a:extLst>
          </p:cNvPr>
          <p:cNvSpPr>
            <a:spLocks noGrp="1"/>
          </p:cNvSpPr>
          <p:nvPr>
            <p:ph type="body" sz="quarter" idx="22"/>
          </p:nvPr>
        </p:nvSpPr>
        <p:spPr>
          <a:xfrm>
            <a:off x="214448" y="8026810"/>
            <a:ext cx="7084248" cy="432000"/>
          </a:xfrm>
        </p:spPr>
        <p:txBody>
          <a:bodyPr/>
          <a:lstStyle/>
          <a:p>
            <a:r>
              <a:rPr lang="en-GB" dirty="0"/>
              <a:t>For more information contact us at squirrelgroup@email.com</a:t>
            </a:r>
          </a:p>
        </p:txBody>
      </p:sp>
      <p:sp>
        <p:nvSpPr>
          <p:cNvPr id="7" name="Text Placeholder 6">
            <a:extLst>
              <a:ext uri="{FF2B5EF4-FFF2-40B4-BE49-F238E27FC236}">
                <a16:creationId xmlns:a16="http://schemas.microsoft.com/office/drawing/2014/main" id="{97A2BAF3-0271-46D7-B9F9-3BE43E2D89A6}"/>
              </a:ext>
            </a:extLst>
          </p:cNvPr>
          <p:cNvSpPr>
            <a:spLocks noGrp="1"/>
          </p:cNvSpPr>
          <p:nvPr>
            <p:ph type="body" sz="quarter" idx="23"/>
          </p:nvPr>
        </p:nvSpPr>
        <p:spPr>
          <a:xfrm>
            <a:off x="210519" y="7594372"/>
            <a:ext cx="7084248" cy="432000"/>
          </a:xfrm>
        </p:spPr>
        <p:txBody>
          <a:bodyPr/>
          <a:lstStyle/>
          <a:p>
            <a:r>
              <a:rPr lang="en-GB" dirty="0"/>
              <a:t>Streaming live on Facebook.com/</a:t>
            </a:r>
            <a:r>
              <a:rPr lang="en-GB" dirty="0" err="1"/>
              <a:t>squirrelgroup</a:t>
            </a:r>
            <a:endParaRPr lang="en-GB" dirty="0"/>
          </a:p>
        </p:txBody>
      </p:sp>
      <p:sp>
        <p:nvSpPr>
          <p:cNvPr id="8" name="Text Placeholder 7">
            <a:extLst>
              <a:ext uri="{FF2B5EF4-FFF2-40B4-BE49-F238E27FC236}">
                <a16:creationId xmlns:a16="http://schemas.microsoft.com/office/drawing/2014/main" id="{D7C7F4EA-4D05-416E-B636-53782F1A40ED}"/>
              </a:ext>
            </a:extLst>
          </p:cNvPr>
          <p:cNvSpPr>
            <a:spLocks noGrp="1"/>
          </p:cNvSpPr>
          <p:nvPr>
            <p:ph type="body" sz="quarter" idx="24"/>
          </p:nvPr>
        </p:nvSpPr>
        <p:spPr>
          <a:xfrm>
            <a:off x="210519" y="7017045"/>
            <a:ext cx="7084248" cy="432000"/>
          </a:xfrm>
        </p:spPr>
        <p:txBody>
          <a:bodyPr/>
          <a:lstStyle/>
          <a:p>
            <a:r>
              <a:rPr lang="en-GB" dirty="0"/>
              <a:t>7am – 8am</a:t>
            </a:r>
          </a:p>
        </p:txBody>
      </p:sp>
    </p:spTree>
    <p:extLst>
      <p:ext uri="{BB962C8B-B14F-4D97-AF65-F5344CB8AC3E}">
        <p14:creationId xmlns:p14="http://schemas.microsoft.com/office/powerpoint/2010/main" val="118916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5A07E1-7A58-49BD-8F65-0DD17CCA8E92}"/>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39FA828F-504B-4289-9302-0F2EE9CCE88E}"/>
              </a:ext>
            </a:extLst>
          </p:cNvPr>
          <p:cNvSpPr>
            <a:spLocks noGrp="1"/>
          </p:cNvSpPr>
          <p:nvPr>
            <p:ph type="body" sz="quarter" idx="12"/>
          </p:nvPr>
        </p:nvSpPr>
        <p:spPr/>
        <p:txBody>
          <a:bodyPr/>
          <a:lstStyle/>
          <a:p>
            <a:endParaRPr lang="en-GB" dirty="0"/>
          </a:p>
        </p:txBody>
      </p:sp>
      <p:sp>
        <p:nvSpPr>
          <p:cNvPr id="4" name="Text Placeholder 3">
            <a:extLst>
              <a:ext uri="{FF2B5EF4-FFF2-40B4-BE49-F238E27FC236}">
                <a16:creationId xmlns:a16="http://schemas.microsoft.com/office/drawing/2014/main" id="{DC33ADFE-4D9D-416E-8EA8-A61BC40178A7}"/>
              </a:ext>
            </a:extLst>
          </p:cNvPr>
          <p:cNvSpPr>
            <a:spLocks noGrp="1"/>
          </p:cNvSpPr>
          <p:nvPr>
            <p:ph type="body" sz="quarter" idx="18"/>
          </p:nvPr>
        </p:nvSpPr>
        <p:spPr/>
        <p:txBody>
          <a:bodyPr/>
          <a:lstStyle/>
          <a:p>
            <a:endParaRPr lang="en-GB"/>
          </a:p>
        </p:txBody>
      </p:sp>
      <p:sp>
        <p:nvSpPr>
          <p:cNvPr id="5" name="Text Placeholder 4">
            <a:extLst>
              <a:ext uri="{FF2B5EF4-FFF2-40B4-BE49-F238E27FC236}">
                <a16:creationId xmlns:a16="http://schemas.microsoft.com/office/drawing/2014/main" id="{B1350C0A-1D15-48A7-92CB-70DE7655ACF7}"/>
              </a:ext>
            </a:extLst>
          </p:cNvPr>
          <p:cNvSpPr>
            <a:spLocks noGrp="1"/>
          </p:cNvSpPr>
          <p:nvPr>
            <p:ph type="body" sz="quarter" idx="21"/>
          </p:nvPr>
        </p:nvSpPr>
        <p:spPr/>
        <p:txBody>
          <a:bodyPr/>
          <a:lstStyle/>
          <a:p>
            <a:endParaRPr lang="en-GB"/>
          </a:p>
        </p:txBody>
      </p:sp>
      <p:sp>
        <p:nvSpPr>
          <p:cNvPr id="6" name="Text Placeholder 5">
            <a:extLst>
              <a:ext uri="{FF2B5EF4-FFF2-40B4-BE49-F238E27FC236}">
                <a16:creationId xmlns:a16="http://schemas.microsoft.com/office/drawing/2014/main" id="{2410D555-5AFF-41CF-A77D-DCCE998C1CF5}"/>
              </a:ext>
            </a:extLst>
          </p:cNvPr>
          <p:cNvSpPr>
            <a:spLocks noGrp="1"/>
          </p:cNvSpPr>
          <p:nvPr>
            <p:ph type="body" sz="quarter" idx="22"/>
          </p:nvPr>
        </p:nvSpPr>
        <p:spPr/>
        <p:txBody>
          <a:bodyPr/>
          <a:lstStyle/>
          <a:p>
            <a:endParaRPr lang="en-GB" dirty="0"/>
          </a:p>
        </p:txBody>
      </p:sp>
      <p:sp>
        <p:nvSpPr>
          <p:cNvPr id="7" name="Text Placeholder 6">
            <a:extLst>
              <a:ext uri="{FF2B5EF4-FFF2-40B4-BE49-F238E27FC236}">
                <a16:creationId xmlns:a16="http://schemas.microsoft.com/office/drawing/2014/main" id="{C9E57033-60DD-4A68-BDBE-236F5047BD69}"/>
              </a:ext>
            </a:extLst>
          </p:cNvPr>
          <p:cNvSpPr>
            <a:spLocks noGrp="1"/>
          </p:cNvSpPr>
          <p:nvPr>
            <p:ph type="body" sz="quarter" idx="23"/>
          </p:nvPr>
        </p:nvSpPr>
        <p:spPr/>
        <p:txBody>
          <a:bodyPr/>
          <a:lstStyle/>
          <a:p>
            <a:endParaRPr lang="en-GB" dirty="0"/>
          </a:p>
        </p:txBody>
      </p:sp>
      <p:sp>
        <p:nvSpPr>
          <p:cNvPr id="8" name="Text Placeholder 7">
            <a:extLst>
              <a:ext uri="{FF2B5EF4-FFF2-40B4-BE49-F238E27FC236}">
                <a16:creationId xmlns:a16="http://schemas.microsoft.com/office/drawing/2014/main" id="{C3127FA0-94F0-457F-BBB4-1899044E6EC1}"/>
              </a:ext>
            </a:extLst>
          </p:cNvPr>
          <p:cNvSpPr>
            <a:spLocks noGrp="1"/>
          </p:cNvSpPr>
          <p:nvPr>
            <p:ph type="body" sz="quarter" idx="24"/>
          </p:nvPr>
        </p:nvSpPr>
        <p:spPr/>
        <p:txBody>
          <a:bodyPr/>
          <a:lstStyle/>
          <a:p>
            <a:endParaRPr lang="en-GB"/>
          </a:p>
        </p:txBody>
      </p:sp>
    </p:spTree>
    <p:extLst>
      <p:ext uri="{BB962C8B-B14F-4D97-AF65-F5344CB8AC3E}">
        <p14:creationId xmlns:p14="http://schemas.microsoft.com/office/powerpoint/2010/main" val="259888872"/>
      </p:ext>
    </p:extLst>
  </p:cSld>
  <p:clrMapOvr>
    <a:masterClrMapping/>
  </p:clrMapOvr>
</p:sld>
</file>

<file path=ppt/theme/theme1.xml><?xml version="1.0" encoding="utf-8"?>
<a:theme xmlns:a="http://schemas.openxmlformats.org/drawingml/2006/main" name="Office Theme">
  <a:themeElements>
    <a:clrScheme name="SSRS brand colours">
      <a:dk1>
        <a:sysClr val="windowText" lastClr="000000"/>
      </a:dk1>
      <a:lt1>
        <a:srgbClr val="FFFFFF"/>
      </a:lt1>
      <a:dk2>
        <a:srgbClr val="000000"/>
      </a:dk2>
      <a:lt2>
        <a:srgbClr val="FFFFFF"/>
      </a:lt2>
      <a:accent1>
        <a:srgbClr val="8E1315"/>
      </a:accent1>
      <a:accent2>
        <a:srgbClr val="72832E"/>
      </a:accent2>
      <a:accent3>
        <a:srgbClr val="B2BC79"/>
      </a:accent3>
      <a:accent4>
        <a:srgbClr val="75390F"/>
      </a:accent4>
      <a:accent5>
        <a:srgbClr val="A76F48"/>
      </a:accent5>
      <a:accent6>
        <a:srgbClr val="FFFFFF"/>
      </a:accent6>
      <a:hlink>
        <a:srgbClr val="FFFFFF"/>
      </a:hlink>
      <a:folHlink>
        <a:srgbClr val="FFFFF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9228B6AE587B438CA8B876E91F22AB" ma:contentTypeVersion="13" ma:contentTypeDescription="Create a new document." ma:contentTypeScope="" ma:versionID="f18b31b31d5441ec754b4d15a7858b27">
  <xsd:schema xmlns:xsd="http://www.w3.org/2001/XMLSchema" xmlns:xs="http://www.w3.org/2001/XMLSchema" xmlns:p="http://schemas.microsoft.com/office/2006/metadata/properties" xmlns:ns2="fd8cd7f2-46af-42dc-bcac-3e21f5d852fb" xmlns:ns3="fe38af1a-f7b0-4f83-8018-574c51ac3382" targetNamespace="http://schemas.microsoft.com/office/2006/metadata/properties" ma:root="true" ma:fieldsID="ef1957e15b938df15ca5fc2e497709cf" ns2:_="" ns3:_="">
    <xsd:import namespace="fd8cd7f2-46af-42dc-bcac-3e21f5d852fb"/>
    <xsd:import namespace="fe38af1a-f7b0-4f83-8018-574c51ac338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8cd7f2-46af-42dc-bcac-3e21f5d852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e38af1a-f7b0-4f83-8018-574c51ac338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F62BC4-170A-4023-8E1E-AF62C3C09FE3}">
  <ds:schemaRefs>
    <ds:schemaRef ds:uri="http://schemas.microsoft.com/sharepoint/v3/contenttype/forms"/>
  </ds:schemaRefs>
</ds:datastoreItem>
</file>

<file path=customXml/itemProps2.xml><?xml version="1.0" encoding="utf-8"?>
<ds:datastoreItem xmlns:ds="http://schemas.openxmlformats.org/officeDocument/2006/customXml" ds:itemID="{20C412B5-58F5-4CF6-A6AD-3299C0E183CA}">
  <ds:schemaRefs>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fd8cd7f2-46af-42dc-bcac-3e21f5d852fb"/>
    <ds:schemaRef ds:uri="fe38af1a-f7b0-4f83-8018-574c51ac3382"/>
    <ds:schemaRef ds:uri="http://purl.org/dc/dcmitype/"/>
  </ds:schemaRefs>
</ds:datastoreItem>
</file>

<file path=customXml/itemProps3.xml><?xml version="1.0" encoding="utf-8"?>
<ds:datastoreItem xmlns:ds="http://schemas.openxmlformats.org/officeDocument/2006/customXml" ds:itemID="{CCA4C646-FD11-489A-BE10-A61D5AC7A6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8cd7f2-46af-42dc-bcac-3e21f5d852fb"/>
    <ds:schemaRef ds:uri="fe38af1a-f7b0-4f83-8018-574c51ac3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240</TotalTime>
  <Words>167</Words>
  <Application>Microsoft Office PowerPoint</Application>
  <PresentationFormat>Custom</PresentationFormat>
  <Paragraphs>15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Hatcher</dc:creator>
  <cp:lastModifiedBy>Gillian Hatcher</cp:lastModifiedBy>
  <cp:revision>31</cp:revision>
  <dcterms:created xsi:type="dcterms:W3CDTF">2017-09-07T13:27:52Z</dcterms:created>
  <dcterms:modified xsi:type="dcterms:W3CDTF">2021-07-14T11:03:56Z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0x010100DB9228B6AE587B438CA8B876E91F22AB</vt:lpwstr>
  </property>
  <property fmtid="{D5CDD505-2E9C-101B-9397-08002B2CF9AE}" pid="3" name="Order">
    <vt:r8>17100</vt:r8>
  </property>
</Properties>
</file>