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
  </p:handoutMaster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565"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8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86" autoAdjust="0"/>
  </p:normalViewPr>
  <p:slideViewPr>
    <p:cSldViewPr snapToGrid="0">
      <p:cViewPr varScale="1">
        <p:scale>
          <a:sx n="69" d="100"/>
          <a:sy n="69" d="100"/>
        </p:scale>
        <p:origin x="3138" y="78"/>
      </p:cViewPr>
      <p:guideLst>
        <p:guide orient="horz" pos="6565"/>
        <p:guide/>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ian Hatcher" userId="52ad8bb4-5f88-4b63-8161-83c07a3de787" providerId="ADAL" clId="{00E79DFB-4A65-4E93-A9D4-56EDCBAABDD2}"/>
    <pc:docChg chg="custSel delSld modMainMaster">
      <pc:chgData name="Gillian Hatcher" userId="52ad8bb4-5f88-4b63-8161-83c07a3de787" providerId="ADAL" clId="{00E79DFB-4A65-4E93-A9D4-56EDCBAABDD2}" dt="2019-05-23T14:07:09.186" v="218" actId="20577"/>
      <pc:docMkLst>
        <pc:docMk/>
      </pc:docMkLst>
      <pc:sldMasterChg chg="modSldLayout">
        <pc:chgData name="Gillian Hatcher" userId="52ad8bb4-5f88-4b63-8161-83c07a3de787" providerId="ADAL" clId="{00E79DFB-4A65-4E93-A9D4-56EDCBAABDD2}" dt="2019-05-23T14:07:09.186" v="218" actId="20577"/>
        <pc:sldMasterMkLst>
          <pc:docMk/>
          <pc:sldMasterMk cId="1395072248" sldId="2147483684"/>
        </pc:sldMasterMkLst>
        <pc:sldLayoutChg chg="addSp delSp modSp">
          <pc:chgData name="Gillian Hatcher" userId="52ad8bb4-5f88-4b63-8161-83c07a3de787" providerId="ADAL" clId="{00E79DFB-4A65-4E93-A9D4-56EDCBAABDD2}" dt="2019-05-23T14:01:39.327" v="180" actId="1036"/>
          <pc:sldLayoutMkLst>
            <pc:docMk/>
            <pc:sldMasterMk cId="1395072248" sldId="2147483684"/>
            <pc:sldLayoutMk cId="2264153582" sldId="2147483685"/>
          </pc:sldLayoutMkLst>
          <pc:picChg chg="del">
            <ac:chgData name="Gillian Hatcher" userId="52ad8bb4-5f88-4b63-8161-83c07a3de787" providerId="ADAL" clId="{00E79DFB-4A65-4E93-A9D4-56EDCBAABDD2}" dt="2019-05-23T14:00:36.817" v="95" actId="478"/>
            <ac:picMkLst>
              <pc:docMk/>
              <pc:sldMasterMk cId="1395072248" sldId="2147483684"/>
              <pc:sldLayoutMk cId="2264153582" sldId="2147483685"/>
              <ac:picMk id="2" creationId="{00000000-0000-0000-0000-000000000000}"/>
            </ac:picMkLst>
          </pc:picChg>
          <pc:picChg chg="del">
            <ac:chgData name="Gillian Hatcher" userId="52ad8bb4-5f88-4b63-8161-83c07a3de787" providerId="ADAL" clId="{00E79DFB-4A65-4E93-A9D4-56EDCBAABDD2}" dt="2019-04-29T16:33:34.005" v="1" actId="478"/>
            <ac:picMkLst>
              <pc:docMk/>
              <pc:sldMasterMk cId="1395072248" sldId="2147483684"/>
              <pc:sldLayoutMk cId="2264153582" sldId="2147483685"/>
              <ac:picMk id="3" creationId="{00000000-0000-0000-0000-000000000000}"/>
            </ac:picMkLst>
          </pc:picChg>
          <pc:picChg chg="add mod">
            <ac:chgData name="Gillian Hatcher" userId="52ad8bb4-5f88-4b63-8161-83c07a3de787" providerId="ADAL" clId="{00E79DFB-4A65-4E93-A9D4-56EDCBAABDD2}" dt="2019-05-23T14:01:39.327" v="180" actId="1036"/>
            <ac:picMkLst>
              <pc:docMk/>
              <pc:sldMasterMk cId="1395072248" sldId="2147483684"/>
              <pc:sldLayoutMk cId="2264153582" sldId="2147483685"/>
              <ac:picMk id="4" creationId="{5BF680DB-76F0-41EC-A4E5-A4D4CDAE27B6}"/>
            </ac:picMkLst>
          </pc:picChg>
          <pc:picChg chg="add del mod">
            <ac:chgData name="Gillian Hatcher" userId="52ad8bb4-5f88-4b63-8161-83c07a3de787" providerId="ADAL" clId="{00E79DFB-4A65-4E93-A9D4-56EDCBAABDD2}" dt="2019-05-23T14:01:08.157" v="105" actId="478"/>
            <ac:picMkLst>
              <pc:docMk/>
              <pc:sldMasterMk cId="1395072248" sldId="2147483684"/>
              <pc:sldLayoutMk cId="2264153582" sldId="2147483685"/>
              <ac:picMk id="5" creationId="{102ABD8D-D8D9-4F78-B2EC-54BFB0BA2667}"/>
            </ac:picMkLst>
          </pc:picChg>
          <pc:picChg chg="del">
            <ac:chgData name="Gillian Hatcher" userId="52ad8bb4-5f88-4b63-8161-83c07a3de787" providerId="ADAL" clId="{00E79DFB-4A65-4E93-A9D4-56EDCBAABDD2}" dt="2019-05-23T13:58:57.693" v="75" actId="478"/>
            <ac:picMkLst>
              <pc:docMk/>
              <pc:sldMasterMk cId="1395072248" sldId="2147483684"/>
              <pc:sldLayoutMk cId="2264153582" sldId="2147483685"/>
              <ac:picMk id="7" creationId="{00000000-0000-0000-0000-000000000000}"/>
            </ac:picMkLst>
          </pc:picChg>
          <pc:picChg chg="add mod ord">
            <ac:chgData name="Gillian Hatcher" userId="52ad8bb4-5f88-4b63-8161-83c07a3de787" providerId="ADAL" clId="{00E79DFB-4A65-4E93-A9D4-56EDCBAABDD2}" dt="2019-05-23T13:59:10.910" v="85" actId="167"/>
            <ac:picMkLst>
              <pc:docMk/>
              <pc:sldMasterMk cId="1395072248" sldId="2147483684"/>
              <pc:sldLayoutMk cId="2264153582" sldId="2147483685"/>
              <ac:picMk id="16" creationId="{37FF0206-193F-48BC-AA2B-5730F3705DCE}"/>
            </ac:picMkLst>
          </pc:picChg>
          <pc:picChg chg="add">
            <ac:chgData name="Gillian Hatcher" userId="52ad8bb4-5f88-4b63-8161-83c07a3de787" providerId="ADAL" clId="{00E79DFB-4A65-4E93-A9D4-56EDCBAABDD2}" dt="2019-05-23T14:00:37.412" v="96"/>
            <ac:picMkLst>
              <pc:docMk/>
              <pc:sldMasterMk cId="1395072248" sldId="2147483684"/>
              <pc:sldLayoutMk cId="2264153582" sldId="2147483685"/>
              <ac:picMk id="19" creationId="{800B4ADB-7A91-41C7-88E0-20A7A48BE42F}"/>
            </ac:picMkLst>
          </pc:picChg>
        </pc:sldLayoutChg>
        <pc:sldLayoutChg chg="addSp delSp modSp">
          <pc:chgData name="Gillian Hatcher" userId="52ad8bb4-5f88-4b63-8161-83c07a3de787" providerId="ADAL" clId="{00E79DFB-4A65-4E93-A9D4-56EDCBAABDD2}" dt="2019-05-23T14:01:51.765" v="182"/>
          <pc:sldLayoutMkLst>
            <pc:docMk/>
            <pc:sldMasterMk cId="1395072248" sldId="2147483684"/>
            <pc:sldLayoutMk cId="3648825357" sldId="2147483696"/>
          </pc:sldLayoutMkLst>
          <pc:picChg chg="del">
            <ac:chgData name="Gillian Hatcher" userId="52ad8bb4-5f88-4b63-8161-83c07a3de787" providerId="ADAL" clId="{00E79DFB-4A65-4E93-A9D4-56EDCBAABDD2}" dt="2019-05-23T13:59:28.128" v="86" actId="478"/>
            <ac:picMkLst>
              <pc:docMk/>
              <pc:sldMasterMk cId="1395072248" sldId="2147483684"/>
              <pc:sldLayoutMk cId="3648825357" sldId="2147483696"/>
              <ac:picMk id="2" creationId="{00000000-0000-0000-0000-000000000000}"/>
            </ac:picMkLst>
          </pc:picChg>
          <pc:picChg chg="del">
            <ac:chgData name="Gillian Hatcher" userId="52ad8bb4-5f88-4b63-8161-83c07a3de787" providerId="ADAL" clId="{00E79DFB-4A65-4E93-A9D4-56EDCBAABDD2}" dt="2019-04-29T16:34:19.921" v="64" actId="478"/>
            <ac:picMkLst>
              <pc:docMk/>
              <pc:sldMasterMk cId="1395072248" sldId="2147483684"/>
              <pc:sldLayoutMk cId="3648825357" sldId="2147483696"/>
              <ac:picMk id="16" creationId="{00000000-0000-0000-0000-000000000000}"/>
            </ac:picMkLst>
          </pc:picChg>
          <pc:picChg chg="add del ord">
            <ac:chgData name="Gillian Hatcher" userId="52ad8bb4-5f88-4b63-8161-83c07a3de787" providerId="ADAL" clId="{00E79DFB-4A65-4E93-A9D4-56EDCBAABDD2}" dt="2019-05-23T14:00:06.016" v="89" actId="478"/>
            <ac:picMkLst>
              <pc:docMk/>
              <pc:sldMasterMk cId="1395072248" sldId="2147483684"/>
              <pc:sldLayoutMk cId="3648825357" sldId="2147483696"/>
              <ac:picMk id="16" creationId="{5E096AED-860F-4F18-A241-9624D45176E7}"/>
            </ac:picMkLst>
          </pc:picChg>
          <pc:picChg chg="add del">
            <ac:chgData name="Gillian Hatcher" userId="52ad8bb4-5f88-4b63-8161-83c07a3de787" providerId="ADAL" clId="{00E79DFB-4A65-4E93-A9D4-56EDCBAABDD2}" dt="2019-05-23T14:01:51.373" v="181" actId="478"/>
            <ac:picMkLst>
              <pc:docMk/>
              <pc:sldMasterMk cId="1395072248" sldId="2147483684"/>
              <pc:sldLayoutMk cId="3648825357" sldId="2147483696"/>
              <ac:picMk id="21" creationId="{123C6986-4119-42D0-9552-64AACB674CD1}"/>
            </ac:picMkLst>
          </pc:picChg>
          <pc:picChg chg="add ord">
            <ac:chgData name="Gillian Hatcher" userId="52ad8bb4-5f88-4b63-8161-83c07a3de787" providerId="ADAL" clId="{00E79DFB-4A65-4E93-A9D4-56EDCBAABDD2}" dt="2019-05-23T14:00:09.005" v="91" actId="167"/>
            <ac:picMkLst>
              <pc:docMk/>
              <pc:sldMasterMk cId="1395072248" sldId="2147483684"/>
              <pc:sldLayoutMk cId="3648825357" sldId="2147483696"/>
              <ac:picMk id="25" creationId="{80E7EDB7-83FB-4D7F-AAD6-D57B5E475DC7}"/>
            </ac:picMkLst>
          </pc:picChg>
          <pc:picChg chg="del">
            <ac:chgData name="Gillian Hatcher" userId="52ad8bb4-5f88-4b63-8161-83c07a3de787" providerId="ADAL" clId="{00E79DFB-4A65-4E93-A9D4-56EDCBAABDD2}" dt="2019-05-23T14:00:42.046" v="97" actId="478"/>
            <ac:picMkLst>
              <pc:docMk/>
              <pc:sldMasterMk cId="1395072248" sldId="2147483684"/>
              <pc:sldLayoutMk cId="3648825357" sldId="2147483696"/>
              <ac:picMk id="27" creationId="{00000000-0000-0000-0000-000000000000}"/>
            </ac:picMkLst>
          </pc:picChg>
          <pc:picChg chg="add">
            <ac:chgData name="Gillian Hatcher" userId="52ad8bb4-5f88-4b63-8161-83c07a3de787" providerId="ADAL" clId="{00E79DFB-4A65-4E93-A9D4-56EDCBAABDD2}" dt="2019-05-23T14:00:42.499" v="98"/>
            <ac:picMkLst>
              <pc:docMk/>
              <pc:sldMasterMk cId="1395072248" sldId="2147483684"/>
              <pc:sldLayoutMk cId="3648825357" sldId="2147483696"/>
              <ac:picMk id="30" creationId="{92AFC96A-8A32-4879-AC30-770922003A6D}"/>
            </ac:picMkLst>
          </pc:picChg>
          <pc:picChg chg="add">
            <ac:chgData name="Gillian Hatcher" userId="52ad8bb4-5f88-4b63-8161-83c07a3de787" providerId="ADAL" clId="{00E79DFB-4A65-4E93-A9D4-56EDCBAABDD2}" dt="2019-05-23T14:01:51.765" v="182"/>
            <ac:picMkLst>
              <pc:docMk/>
              <pc:sldMasterMk cId="1395072248" sldId="2147483684"/>
              <pc:sldLayoutMk cId="3648825357" sldId="2147483696"/>
              <ac:picMk id="31" creationId="{8B99B15C-647E-4200-B484-8C0AB0B12DBF}"/>
            </ac:picMkLst>
          </pc:picChg>
        </pc:sldLayoutChg>
        <pc:sldLayoutChg chg="addSp delSp">
          <pc:chgData name="Gillian Hatcher" userId="52ad8bb4-5f88-4b63-8161-83c07a3de787" providerId="ADAL" clId="{00E79DFB-4A65-4E93-A9D4-56EDCBAABDD2}" dt="2019-05-23T14:01:55.079" v="184"/>
          <pc:sldLayoutMkLst>
            <pc:docMk/>
            <pc:sldMasterMk cId="1395072248" sldId="2147483684"/>
            <pc:sldLayoutMk cId="88045390" sldId="2147483697"/>
          </pc:sldLayoutMkLst>
          <pc:picChg chg="add del">
            <ac:chgData name="Gillian Hatcher" userId="52ad8bb4-5f88-4b63-8161-83c07a3de787" providerId="ADAL" clId="{00E79DFB-4A65-4E93-A9D4-56EDCBAABDD2}" dt="2019-05-23T14:01:54.691" v="183" actId="478"/>
            <ac:picMkLst>
              <pc:docMk/>
              <pc:sldMasterMk cId="1395072248" sldId="2147483684"/>
              <pc:sldLayoutMk cId="88045390" sldId="2147483697"/>
              <ac:picMk id="16" creationId="{184BB483-BCF1-45B9-B5E6-0B0B4FB3C438}"/>
            </ac:picMkLst>
          </pc:picChg>
          <pc:picChg chg="del">
            <ac:chgData name="Gillian Hatcher" userId="52ad8bb4-5f88-4b63-8161-83c07a3de787" providerId="ADAL" clId="{00E79DFB-4A65-4E93-A9D4-56EDCBAABDD2}" dt="2019-04-29T16:34:24.450" v="66" actId="478"/>
            <ac:picMkLst>
              <pc:docMk/>
              <pc:sldMasterMk cId="1395072248" sldId="2147483684"/>
              <pc:sldLayoutMk cId="88045390" sldId="2147483697"/>
              <ac:picMk id="21" creationId="{00000000-0000-0000-0000-000000000000}"/>
            </ac:picMkLst>
          </pc:picChg>
          <pc:picChg chg="add">
            <ac:chgData name="Gillian Hatcher" userId="52ad8bb4-5f88-4b63-8161-83c07a3de787" providerId="ADAL" clId="{00E79DFB-4A65-4E93-A9D4-56EDCBAABDD2}" dt="2019-05-23T14:00:45.738" v="100"/>
            <ac:picMkLst>
              <pc:docMk/>
              <pc:sldMasterMk cId="1395072248" sldId="2147483684"/>
              <pc:sldLayoutMk cId="88045390" sldId="2147483697"/>
              <ac:picMk id="21" creationId="{8555FA12-AA39-4FD7-A923-1BD4E83F3C1A}"/>
            </ac:picMkLst>
          </pc:picChg>
          <pc:picChg chg="del">
            <ac:chgData name="Gillian Hatcher" userId="52ad8bb4-5f88-4b63-8161-83c07a3de787" providerId="ADAL" clId="{00E79DFB-4A65-4E93-A9D4-56EDCBAABDD2}" dt="2019-05-23T14:00:45.198" v="99" actId="478"/>
            <ac:picMkLst>
              <pc:docMk/>
              <pc:sldMasterMk cId="1395072248" sldId="2147483684"/>
              <pc:sldLayoutMk cId="88045390" sldId="2147483697"/>
              <ac:picMk id="25" creationId="{00000000-0000-0000-0000-000000000000}"/>
            </ac:picMkLst>
          </pc:picChg>
          <pc:picChg chg="add">
            <ac:chgData name="Gillian Hatcher" userId="52ad8bb4-5f88-4b63-8161-83c07a3de787" providerId="ADAL" clId="{00E79DFB-4A65-4E93-A9D4-56EDCBAABDD2}" dt="2019-05-23T14:01:55.079" v="184"/>
            <ac:picMkLst>
              <pc:docMk/>
              <pc:sldMasterMk cId="1395072248" sldId="2147483684"/>
              <pc:sldLayoutMk cId="88045390" sldId="2147483697"/>
              <ac:picMk id="29" creationId="{BEF3CCEA-90BA-4B7C-B92E-FD9473E36A94}"/>
            </ac:picMkLst>
          </pc:picChg>
        </pc:sldLayoutChg>
        <pc:sldLayoutChg chg="addSp delSp">
          <pc:chgData name="Gillian Hatcher" userId="52ad8bb4-5f88-4b63-8161-83c07a3de787" providerId="ADAL" clId="{00E79DFB-4A65-4E93-A9D4-56EDCBAABDD2}" dt="2019-05-23T14:01:58.097" v="186"/>
          <pc:sldLayoutMkLst>
            <pc:docMk/>
            <pc:sldMasterMk cId="1395072248" sldId="2147483684"/>
            <pc:sldLayoutMk cId="715720730" sldId="2147483698"/>
          </pc:sldLayoutMkLst>
          <pc:picChg chg="add del">
            <ac:chgData name="Gillian Hatcher" userId="52ad8bb4-5f88-4b63-8161-83c07a3de787" providerId="ADAL" clId="{00E79DFB-4A65-4E93-A9D4-56EDCBAABDD2}" dt="2019-05-23T14:01:57.676" v="185" actId="478"/>
            <ac:picMkLst>
              <pc:docMk/>
              <pc:sldMasterMk cId="1395072248" sldId="2147483684"/>
              <pc:sldLayoutMk cId="715720730" sldId="2147483698"/>
              <ac:picMk id="16" creationId="{9F047AE6-63AF-4677-A218-D8F80B83419A}"/>
            </ac:picMkLst>
          </pc:picChg>
          <pc:picChg chg="del">
            <ac:chgData name="Gillian Hatcher" userId="52ad8bb4-5f88-4b63-8161-83c07a3de787" providerId="ADAL" clId="{00E79DFB-4A65-4E93-A9D4-56EDCBAABDD2}" dt="2019-04-29T16:34:28.834" v="68" actId="478"/>
            <ac:picMkLst>
              <pc:docMk/>
              <pc:sldMasterMk cId="1395072248" sldId="2147483684"/>
              <pc:sldLayoutMk cId="715720730" sldId="2147483698"/>
              <ac:picMk id="21" creationId="{00000000-0000-0000-0000-000000000000}"/>
            </ac:picMkLst>
          </pc:picChg>
          <pc:picChg chg="add">
            <ac:chgData name="Gillian Hatcher" userId="52ad8bb4-5f88-4b63-8161-83c07a3de787" providerId="ADAL" clId="{00E79DFB-4A65-4E93-A9D4-56EDCBAABDD2}" dt="2019-05-23T14:00:49.329" v="102"/>
            <ac:picMkLst>
              <pc:docMk/>
              <pc:sldMasterMk cId="1395072248" sldId="2147483684"/>
              <pc:sldLayoutMk cId="715720730" sldId="2147483698"/>
              <ac:picMk id="21" creationId="{568D99B6-AEBA-4FA7-B334-B128CB56EEC4}"/>
            </ac:picMkLst>
          </pc:picChg>
          <pc:picChg chg="del">
            <ac:chgData name="Gillian Hatcher" userId="52ad8bb4-5f88-4b63-8161-83c07a3de787" providerId="ADAL" clId="{00E79DFB-4A65-4E93-A9D4-56EDCBAABDD2}" dt="2019-05-23T14:00:48.477" v="101" actId="478"/>
            <ac:picMkLst>
              <pc:docMk/>
              <pc:sldMasterMk cId="1395072248" sldId="2147483684"/>
              <pc:sldLayoutMk cId="715720730" sldId="2147483698"/>
              <ac:picMk id="25" creationId="{00000000-0000-0000-0000-000000000000}"/>
            </ac:picMkLst>
          </pc:picChg>
          <pc:picChg chg="add">
            <ac:chgData name="Gillian Hatcher" userId="52ad8bb4-5f88-4b63-8161-83c07a3de787" providerId="ADAL" clId="{00E79DFB-4A65-4E93-A9D4-56EDCBAABDD2}" dt="2019-05-23T14:01:58.097" v="186"/>
            <ac:picMkLst>
              <pc:docMk/>
              <pc:sldMasterMk cId="1395072248" sldId="2147483684"/>
              <pc:sldLayoutMk cId="715720730" sldId="2147483698"/>
              <ac:picMk id="29" creationId="{8C62AB7F-8692-4097-8ED7-A1216BD4EE7D}"/>
            </ac:picMkLst>
          </pc:picChg>
        </pc:sldLayoutChg>
        <pc:sldLayoutChg chg="addSp delSp modSp">
          <pc:chgData name="Gillian Hatcher" userId="52ad8bb4-5f88-4b63-8161-83c07a3de787" providerId="ADAL" clId="{00E79DFB-4A65-4E93-A9D4-56EDCBAABDD2}" dt="2019-05-23T14:07:09.186" v="218" actId="20577"/>
          <pc:sldLayoutMkLst>
            <pc:docMk/>
            <pc:sldMasterMk cId="1395072248" sldId="2147483684"/>
            <pc:sldLayoutMk cId="4240466954" sldId="2147483699"/>
          </pc:sldLayoutMkLst>
          <pc:spChg chg="mod">
            <ac:chgData name="Gillian Hatcher" userId="52ad8bb4-5f88-4b63-8161-83c07a3de787" providerId="ADAL" clId="{00E79DFB-4A65-4E93-A9D4-56EDCBAABDD2}" dt="2019-05-23T14:07:09.186" v="218" actId="20577"/>
            <ac:spMkLst>
              <pc:docMk/>
              <pc:sldMasterMk cId="1395072248" sldId="2147483684"/>
              <pc:sldLayoutMk cId="4240466954" sldId="2147483699"/>
              <ac:spMk id="27" creationId="{00000000-0000-0000-0000-000000000000}"/>
            </ac:spMkLst>
          </pc:spChg>
          <pc:picChg chg="del">
            <ac:chgData name="Gillian Hatcher" userId="52ad8bb4-5f88-4b63-8161-83c07a3de787" providerId="ADAL" clId="{00E79DFB-4A65-4E93-A9D4-56EDCBAABDD2}" dt="2019-05-23T14:00:23.599" v="92" actId="478"/>
            <ac:picMkLst>
              <pc:docMk/>
              <pc:sldMasterMk cId="1395072248" sldId="2147483684"/>
              <pc:sldLayoutMk cId="4240466954" sldId="2147483699"/>
              <ac:picMk id="2" creationId="{00000000-0000-0000-0000-000000000000}"/>
            </ac:picMkLst>
          </pc:picChg>
          <pc:picChg chg="add del">
            <ac:chgData name="Gillian Hatcher" userId="52ad8bb4-5f88-4b63-8161-83c07a3de787" providerId="ADAL" clId="{00E79DFB-4A65-4E93-A9D4-56EDCBAABDD2}" dt="2019-05-23T14:02:01.325" v="187" actId="478"/>
            <ac:picMkLst>
              <pc:docMk/>
              <pc:sldMasterMk cId="1395072248" sldId="2147483684"/>
              <pc:sldLayoutMk cId="4240466954" sldId="2147483699"/>
              <ac:picMk id="16" creationId="{902465B9-4087-45F6-BF33-4B2B34D834D7}"/>
            </ac:picMkLst>
          </pc:picChg>
          <pc:picChg chg="del">
            <ac:chgData name="Gillian Hatcher" userId="52ad8bb4-5f88-4b63-8161-83c07a3de787" providerId="ADAL" clId="{00E79DFB-4A65-4E93-A9D4-56EDCBAABDD2}" dt="2019-04-29T16:34:32.587" v="70" actId="478"/>
            <ac:picMkLst>
              <pc:docMk/>
              <pc:sldMasterMk cId="1395072248" sldId="2147483684"/>
              <pc:sldLayoutMk cId="4240466954" sldId="2147483699"/>
              <ac:picMk id="21" creationId="{00000000-0000-0000-0000-000000000000}"/>
            </ac:picMkLst>
          </pc:picChg>
          <pc:picChg chg="add ord">
            <ac:chgData name="Gillian Hatcher" userId="52ad8bb4-5f88-4b63-8161-83c07a3de787" providerId="ADAL" clId="{00E79DFB-4A65-4E93-A9D4-56EDCBAABDD2}" dt="2019-05-23T14:00:26.282" v="94" actId="167"/>
            <ac:picMkLst>
              <pc:docMk/>
              <pc:sldMasterMk cId="1395072248" sldId="2147483684"/>
              <pc:sldLayoutMk cId="4240466954" sldId="2147483699"/>
              <ac:picMk id="21" creationId="{F5CA1775-E5F4-4831-B9ED-8B7F1D9DE2DE}"/>
            </ac:picMkLst>
          </pc:picChg>
          <pc:picChg chg="del">
            <ac:chgData name="Gillian Hatcher" userId="52ad8bb4-5f88-4b63-8161-83c07a3de787" providerId="ADAL" clId="{00E79DFB-4A65-4E93-A9D4-56EDCBAABDD2}" dt="2019-05-23T14:00:53.996" v="103" actId="478"/>
            <ac:picMkLst>
              <pc:docMk/>
              <pc:sldMasterMk cId="1395072248" sldId="2147483684"/>
              <pc:sldLayoutMk cId="4240466954" sldId="2147483699"/>
              <ac:picMk id="25" creationId="{00000000-0000-0000-0000-000000000000}"/>
            </ac:picMkLst>
          </pc:picChg>
          <pc:picChg chg="add">
            <ac:chgData name="Gillian Hatcher" userId="52ad8bb4-5f88-4b63-8161-83c07a3de787" providerId="ADAL" clId="{00E79DFB-4A65-4E93-A9D4-56EDCBAABDD2}" dt="2019-05-23T14:00:54.450" v="104"/>
            <ac:picMkLst>
              <pc:docMk/>
              <pc:sldMasterMk cId="1395072248" sldId="2147483684"/>
              <pc:sldLayoutMk cId="4240466954" sldId="2147483699"/>
              <ac:picMk id="29" creationId="{85D94E52-7CB2-4064-AC10-A1B6234077BD}"/>
            </ac:picMkLst>
          </pc:picChg>
          <pc:picChg chg="add">
            <ac:chgData name="Gillian Hatcher" userId="52ad8bb4-5f88-4b63-8161-83c07a3de787" providerId="ADAL" clId="{00E79DFB-4A65-4E93-A9D4-56EDCBAABDD2}" dt="2019-05-23T14:02:01.713" v="188"/>
            <ac:picMkLst>
              <pc:docMk/>
              <pc:sldMasterMk cId="1395072248" sldId="2147483684"/>
              <pc:sldLayoutMk cId="4240466954" sldId="2147483699"/>
              <ac:picMk id="30" creationId="{EF5F4178-7BC4-4F11-9EF9-60CAAFE5496E}"/>
            </ac:picMkLst>
          </pc:picChg>
        </pc:sldLayoutChg>
      </pc:sldMasterChg>
    </pc:docChg>
  </pc:docChgLst>
  <pc:docChgLst>
    <pc:chgData name="Gillian Hatcher" userId="52ad8bb4-5f88-4b63-8161-83c07a3de787" providerId="ADAL" clId="{23DD1757-AF07-4FB4-BB25-E73CBA7DEB7C}"/>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D23CAB-E1D2-491D-9204-C75B507D5EDB}" type="datetimeFigureOut">
              <a:rPr lang="en-GB" smtClean="0"/>
              <a:t>23/05/2019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527A81-2F87-4EAE-AC08-F0B58884790C}" type="slidenum">
              <a:rPr lang="en-GB" smtClean="0"/>
              <a:t>‹#›</a:t>
            </a:fld>
            <a:endParaRPr lang="en-GB"/>
          </a:p>
        </p:txBody>
      </p:sp>
    </p:spTree>
    <p:extLst>
      <p:ext uri="{BB962C8B-B14F-4D97-AF65-F5344CB8AC3E}">
        <p14:creationId xmlns:p14="http://schemas.microsoft.com/office/powerpoint/2010/main" val="16321443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1">
    <p:spTree>
      <p:nvGrpSpPr>
        <p:cNvPr id="1" name=""/>
        <p:cNvGrpSpPr/>
        <p:nvPr/>
      </p:nvGrpSpPr>
      <p:grpSpPr>
        <a:xfrm>
          <a:off x="0" y="0"/>
          <a:ext cx="0" cy="0"/>
          <a:chOff x="0" y="0"/>
          <a:chExt cx="0" cy="0"/>
        </a:xfrm>
      </p:grpSpPr>
      <p:pic>
        <p:nvPicPr>
          <p:cNvPr id="16" name="Picture 15" descr="A squirrel standing up&#10;&#10;Description automatically generated">
            <a:extLst>
              <a:ext uri="{FF2B5EF4-FFF2-40B4-BE49-F238E27FC236}">
                <a16:creationId xmlns:a16="http://schemas.microsoft.com/office/drawing/2014/main" id="{37FF0206-193F-48BC-AA2B-5730F3705D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05" y="3644"/>
            <a:ext cx="7559675" cy="2882571"/>
          </a:xfrm>
          <a:prstGeom prst="rect">
            <a:avLst/>
          </a:prstGeom>
        </p:spPr>
      </p:pic>
      <p:sp>
        <p:nvSpPr>
          <p:cNvPr id="11" name="Rectangle 10"/>
          <p:cNvSpPr/>
          <p:nvPr userDrawn="1"/>
        </p:nvSpPr>
        <p:spPr>
          <a:xfrm>
            <a:off x="0" y="9543248"/>
            <a:ext cx="7583624" cy="1148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3" tIns="49348" rIns="98693" bIns="49348" numCol="1" spcCol="0" rtlCol="0" fromWordArt="0" anchor="ctr" anchorCtr="0" forceAA="0" compatLnSpc="1">
            <a:prstTxWarp prst="textNoShape">
              <a:avLst/>
            </a:prstTxWarp>
            <a:noAutofit/>
          </a:bodyPr>
          <a:lstStyle/>
          <a:p>
            <a:pPr algn="ctr"/>
            <a:endParaRPr lang="en-GB" sz="1943"/>
          </a:p>
        </p:txBody>
      </p:sp>
      <p:sp>
        <p:nvSpPr>
          <p:cNvPr id="20" name="TextBox 19"/>
          <p:cNvSpPr txBox="1"/>
          <p:nvPr userDrawn="1"/>
        </p:nvSpPr>
        <p:spPr>
          <a:xfrm>
            <a:off x="139040" y="9573946"/>
            <a:ext cx="3419206" cy="492443"/>
          </a:xfrm>
          <a:prstGeom prst="rect">
            <a:avLst/>
          </a:prstGeom>
          <a:noFill/>
        </p:spPr>
        <p:txBody>
          <a:bodyPr wrap="none" rtlCol="0">
            <a:spAutoFit/>
          </a:bodyPr>
          <a:lstStyle/>
          <a:p>
            <a:r>
              <a:rPr lang="en-GB" sz="2600" b="1" dirty="0">
                <a:solidFill>
                  <a:schemeClr val="bg1"/>
                </a:solidFill>
              </a:rPr>
              <a:t>scottishsquirrels.org.uk</a:t>
            </a:r>
          </a:p>
        </p:txBody>
      </p:sp>
      <p:sp>
        <p:nvSpPr>
          <p:cNvPr id="21" name="TextBox 20"/>
          <p:cNvSpPr txBox="1"/>
          <p:nvPr userDrawn="1"/>
        </p:nvSpPr>
        <p:spPr>
          <a:xfrm>
            <a:off x="139040" y="10018080"/>
            <a:ext cx="7107640" cy="400110"/>
          </a:xfrm>
          <a:prstGeom prst="rect">
            <a:avLst/>
          </a:prstGeom>
          <a:noFill/>
        </p:spPr>
        <p:txBody>
          <a:bodyPr wrap="square" rtlCol="0">
            <a:spAutoFit/>
          </a:bodyPr>
          <a:lstStyle/>
          <a:p>
            <a:r>
              <a:rPr lang="en-GB" sz="1000" dirty="0">
                <a:solidFill>
                  <a:schemeClr val="bg1"/>
                </a:solidFill>
              </a:rPr>
              <a:t>Saving Scotland’s Red Squirrels is led by the Scottish Wildlife Trust, a Scottish registered charity (charity number SC005792). It is also a company limited by guarantee and registered in Scotland (registered number SC040247). Image ©</a:t>
            </a:r>
            <a:r>
              <a:rPr lang="en-GB" sz="1000" baseline="0" dirty="0">
                <a:solidFill>
                  <a:schemeClr val="bg1"/>
                </a:solidFill>
              </a:rPr>
              <a:t> Raymond Leinster.</a:t>
            </a:r>
            <a:endParaRPr lang="en-GB" sz="1000" dirty="0">
              <a:solidFill>
                <a:schemeClr val="bg1"/>
              </a:solidFill>
            </a:endParaRPr>
          </a:p>
        </p:txBody>
      </p:sp>
      <p:sp>
        <p:nvSpPr>
          <p:cNvPr id="25" name="Text Placeholder 24"/>
          <p:cNvSpPr>
            <a:spLocks noGrp="1"/>
          </p:cNvSpPr>
          <p:nvPr>
            <p:ph type="body" sz="quarter" idx="11" hasCustomPrompt="1"/>
          </p:nvPr>
        </p:nvSpPr>
        <p:spPr>
          <a:xfrm>
            <a:off x="214448" y="3132228"/>
            <a:ext cx="7098069" cy="878069"/>
          </a:xfrm>
        </p:spPr>
        <p:txBody>
          <a:bodyPr>
            <a:normAutofit/>
          </a:bodyPr>
          <a:lstStyle>
            <a:lvl1pPr marL="0" indent="0">
              <a:buNone/>
              <a:defRPr sz="6000" b="1">
                <a:solidFill>
                  <a:schemeClr val="accent1"/>
                </a:solidFill>
              </a:defRPr>
            </a:lvl1pPr>
          </a:lstStyle>
          <a:p>
            <a:pPr lvl="0"/>
            <a:r>
              <a:rPr lang="en-GB" dirty="0"/>
              <a:t>Event</a:t>
            </a:r>
          </a:p>
        </p:txBody>
      </p:sp>
      <p:sp>
        <p:nvSpPr>
          <p:cNvPr id="27" name="Text Placeholder 26"/>
          <p:cNvSpPr>
            <a:spLocks noGrp="1"/>
          </p:cNvSpPr>
          <p:nvPr>
            <p:ph type="body" sz="quarter" idx="12" hasCustomPrompt="1"/>
          </p:nvPr>
        </p:nvSpPr>
        <p:spPr>
          <a:xfrm>
            <a:off x="214448" y="4020500"/>
            <a:ext cx="7098068" cy="1685385"/>
          </a:xfrm>
        </p:spPr>
        <p:txBody>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2400"/>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A bit of blurb explaining what your event is about- think about who you would like to come along, what they should expect and what they would get out of it. Max 40 words.</a:t>
            </a:r>
          </a:p>
          <a:p>
            <a:pPr lvl="0"/>
            <a:endParaRPr lang="en-GB" dirty="0"/>
          </a:p>
        </p:txBody>
      </p:sp>
      <p:sp>
        <p:nvSpPr>
          <p:cNvPr id="38" name="Text Placeholder 37"/>
          <p:cNvSpPr>
            <a:spLocks noGrp="1"/>
          </p:cNvSpPr>
          <p:nvPr>
            <p:ph type="body" sz="quarter" idx="18" hasCustomPrompt="1"/>
          </p:nvPr>
        </p:nvSpPr>
        <p:spPr>
          <a:xfrm>
            <a:off x="214448" y="5771201"/>
            <a:ext cx="7084248" cy="432000"/>
          </a:xfrm>
        </p:spPr>
        <p:txBody>
          <a:bodyPr>
            <a:normAutofit/>
          </a:bodyPr>
          <a:lstStyle>
            <a:lvl1pPr marL="0" indent="0">
              <a:buNone/>
              <a:defRPr sz="2400" b="1" baseline="0"/>
            </a:lvl1pPr>
          </a:lstStyle>
          <a:p>
            <a:pPr lvl="0"/>
            <a:r>
              <a:rPr lang="en-GB" dirty="0"/>
              <a:t>Saturday 23 September 2017 (edit date)</a:t>
            </a:r>
          </a:p>
        </p:txBody>
      </p:sp>
      <p:sp>
        <p:nvSpPr>
          <p:cNvPr id="42" name="Text Placeholder 41"/>
          <p:cNvSpPr>
            <a:spLocks noGrp="1"/>
          </p:cNvSpPr>
          <p:nvPr>
            <p:ph type="body" sz="quarter" idx="20" hasCustomPrompt="1"/>
          </p:nvPr>
        </p:nvSpPr>
        <p:spPr>
          <a:xfrm>
            <a:off x="214448" y="8120805"/>
            <a:ext cx="7098068" cy="598074"/>
          </a:xfrm>
        </p:spPr>
        <p:txBody>
          <a:bodyPr>
            <a:normAutofit/>
          </a:bodyPr>
          <a:lstStyle>
            <a:lvl1pPr marL="0" indent="0">
              <a:buNone/>
              <a:defRPr sz="1800"/>
            </a:lvl1pPr>
          </a:lstStyle>
          <a:p>
            <a:pPr lvl="0"/>
            <a:r>
              <a:rPr lang="en-GB" dirty="0"/>
              <a:t>Any additional information e.g. clothing, age suitability, lunch provided…delete this section if not needed.</a:t>
            </a:r>
          </a:p>
        </p:txBody>
      </p:sp>
      <p:sp>
        <p:nvSpPr>
          <p:cNvPr id="46" name="Text Placeholder 45"/>
          <p:cNvSpPr>
            <a:spLocks noGrp="1"/>
          </p:cNvSpPr>
          <p:nvPr>
            <p:ph type="body" sz="quarter" idx="21" hasCustomPrompt="1"/>
          </p:nvPr>
        </p:nvSpPr>
        <p:spPr>
          <a:xfrm>
            <a:off x="214448" y="7233738"/>
            <a:ext cx="7084248" cy="432000"/>
          </a:xfrm>
        </p:spPr>
        <p:txBody>
          <a:bodyPr>
            <a:normAutofit/>
          </a:bodyPr>
          <a:lstStyle>
            <a:lvl1pPr marL="0" indent="0">
              <a:buNone/>
              <a:defRPr sz="1800" baseline="0"/>
            </a:lvl1pPr>
          </a:lstStyle>
          <a:p>
            <a:pPr lvl="0"/>
            <a:r>
              <a:rPr lang="en-GB" dirty="0"/>
              <a:t>Cost (or free)</a:t>
            </a:r>
          </a:p>
        </p:txBody>
      </p:sp>
      <p:sp>
        <p:nvSpPr>
          <p:cNvPr id="48" name="Text Placeholder 47"/>
          <p:cNvSpPr>
            <a:spLocks noGrp="1"/>
          </p:cNvSpPr>
          <p:nvPr>
            <p:ph type="body" sz="quarter" idx="22" hasCustomPrompt="1"/>
          </p:nvPr>
        </p:nvSpPr>
        <p:spPr>
          <a:xfrm>
            <a:off x="214448" y="7677892"/>
            <a:ext cx="7084248" cy="432000"/>
          </a:xfrm>
        </p:spPr>
        <p:txBody>
          <a:bodyPr>
            <a:normAutofit/>
          </a:bodyPr>
          <a:lstStyle>
            <a:lvl1pPr marL="0" indent="0">
              <a:buNone/>
              <a:defRPr sz="1800" baseline="0"/>
            </a:lvl1pPr>
          </a:lstStyle>
          <a:p>
            <a:pPr lvl="0"/>
            <a:r>
              <a:rPr lang="en-GB" dirty="0"/>
              <a:t>Booking / contact information</a:t>
            </a:r>
          </a:p>
        </p:txBody>
      </p:sp>
      <p:sp>
        <p:nvSpPr>
          <p:cNvPr id="17" name="Text Placeholder 45"/>
          <p:cNvSpPr>
            <a:spLocks noGrp="1"/>
          </p:cNvSpPr>
          <p:nvPr>
            <p:ph type="body" sz="quarter" idx="23" hasCustomPrompt="1"/>
          </p:nvPr>
        </p:nvSpPr>
        <p:spPr>
          <a:xfrm>
            <a:off x="210519" y="6800276"/>
            <a:ext cx="7084248" cy="432000"/>
          </a:xfrm>
        </p:spPr>
        <p:txBody>
          <a:bodyPr>
            <a:normAutofit/>
          </a:bodyPr>
          <a:lstStyle>
            <a:lvl1pPr marL="0" indent="0">
              <a:buNone/>
              <a:defRPr sz="1800" baseline="0"/>
            </a:lvl1pPr>
          </a:lstStyle>
          <a:p>
            <a:pPr lvl="0"/>
            <a:r>
              <a:rPr lang="en-GB" dirty="0"/>
              <a:t>Location (including address)</a:t>
            </a:r>
          </a:p>
        </p:txBody>
      </p:sp>
      <p:sp>
        <p:nvSpPr>
          <p:cNvPr id="18" name="Text Placeholder 37"/>
          <p:cNvSpPr>
            <a:spLocks noGrp="1"/>
          </p:cNvSpPr>
          <p:nvPr>
            <p:ph type="body" sz="quarter" idx="24" hasCustomPrompt="1"/>
          </p:nvPr>
        </p:nvSpPr>
        <p:spPr>
          <a:xfrm>
            <a:off x="210519" y="6222949"/>
            <a:ext cx="7084248" cy="432000"/>
          </a:xfrm>
        </p:spPr>
        <p:txBody>
          <a:bodyPr>
            <a:normAutofit/>
          </a:bodyPr>
          <a:lstStyle>
            <a:lvl1pPr marL="0" indent="0">
              <a:buNone/>
              <a:defRPr sz="2400" b="1" baseline="0"/>
            </a:lvl1pPr>
          </a:lstStyle>
          <a:p>
            <a:pPr lvl="0"/>
            <a:r>
              <a:rPr lang="en-GB" dirty="0"/>
              <a:t>12pm – 4pm (edit time)</a:t>
            </a:r>
          </a:p>
        </p:txBody>
      </p:sp>
      <p:pic>
        <p:nvPicPr>
          <p:cNvPr id="19" name="Picture 18">
            <a:extLst>
              <a:ext uri="{FF2B5EF4-FFF2-40B4-BE49-F238E27FC236}">
                <a16:creationId xmlns:a16="http://schemas.microsoft.com/office/drawing/2014/main" id="{800B4ADB-7A91-41C7-88E0-20A7A48BE4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2516" y="268996"/>
            <a:ext cx="1440000" cy="231582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5BF680DB-76F0-41EC-A4E5-A4D4CDAE27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4701" y="8932698"/>
            <a:ext cx="7044482" cy="396000"/>
          </a:xfrm>
          <a:prstGeom prst="rect">
            <a:avLst/>
          </a:prstGeom>
        </p:spPr>
      </p:pic>
    </p:spTree>
    <p:extLst>
      <p:ext uri="{BB962C8B-B14F-4D97-AF65-F5344CB8AC3E}">
        <p14:creationId xmlns:p14="http://schemas.microsoft.com/office/powerpoint/2010/main" val="226415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CF6E1-040E-40A9-B79B-91E0B32897AE}" type="datetimeFigureOut">
              <a:rPr lang="en-GB" smtClean="0"/>
              <a:t>23/05/2019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224346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BA2CF6E1-040E-40A9-B79B-91E0B32897AE}" type="datetimeFigureOut">
              <a:rPr lang="en-GB" smtClean="0"/>
              <a:t>23/05/2019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2233901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BA2CF6E1-040E-40A9-B79B-91E0B32897AE}" type="datetimeFigureOut">
              <a:rPr lang="en-GB" smtClean="0"/>
              <a:t>23/05/2019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783792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2CF6E1-040E-40A9-B79B-91E0B32897AE}" type="datetimeFigureOut">
              <a:rPr lang="en-GB" smtClean="0"/>
              <a:t>23/05/2019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3940365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2CF6E1-040E-40A9-B79B-91E0B32897AE}" type="datetimeFigureOut">
              <a:rPr lang="en-GB" smtClean="0"/>
              <a:t>23/05/2019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9343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 2">
    <p:spTree>
      <p:nvGrpSpPr>
        <p:cNvPr id="1" name=""/>
        <p:cNvGrpSpPr/>
        <p:nvPr/>
      </p:nvGrpSpPr>
      <p:grpSpPr>
        <a:xfrm>
          <a:off x="0" y="0"/>
          <a:ext cx="0" cy="0"/>
          <a:chOff x="0" y="0"/>
          <a:chExt cx="0" cy="0"/>
        </a:xfrm>
      </p:grpSpPr>
      <p:pic>
        <p:nvPicPr>
          <p:cNvPr id="25" name="Picture 24" descr="A squirrel on a branch&#10;&#10;Description automatically generated">
            <a:extLst>
              <a:ext uri="{FF2B5EF4-FFF2-40B4-BE49-F238E27FC236}">
                <a16:creationId xmlns:a16="http://schemas.microsoft.com/office/drawing/2014/main" id="{80E7EDB7-83FB-4D7F-AAD6-D57B5E475DC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05" y="-6437"/>
            <a:ext cx="7559675" cy="2891609"/>
          </a:xfrm>
          <a:prstGeom prst="rect">
            <a:avLst/>
          </a:prstGeom>
        </p:spPr>
      </p:pic>
      <p:sp>
        <p:nvSpPr>
          <p:cNvPr id="11" name="Rectangle 10"/>
          <p:cNvSpPr/>
          <p:nvPr userDrawn="1"/>
        </p:nvSpPr>
        <p:spPr>
          <a:xfrm>
            <a:off x="0" y="9543248"/>
            <a:ext cx="7583624" cy="1148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3" tIns="49348" rIns="98693" bIns="49348" numCol="1" spcCol="0" rtlCol="0" fromWordArt="0" anchor="ctr" anchorCtr="0" forceAA="0" compatLnSpc="1">
            <a:prstTxWarp prst="textNoShape">
              <a:avLst/>
            </a:prstTxWarp>
            <a:noAutofit/>
          </a:bodyPr>
          <a:lstStyle/>
          <a:p>
            <a:pPr algn="ctr"/>
            <a:endParaRPr lang="en-GB" sz="1943"/>
          </a:p>
        </p:txBody>
      </p:sp>
      <p:sp>
        <p:nvSpPr>
          <p:cNvPr id="20" name="TextBox 19"/>
          <p:cNvSpPr txBox="1"/>
          <p:nvPr userDrawn="1"/>
        </p:nvSpPr>
        <p:spPr>
          <a:xfrm>
            <a:off x="139040" y="9573946"/>
            <a:ext cx="3419206" cy="492443"/>
          </a:xfrm>
          <a:prstGeom prst="rect">
            <a:avLst/>
          </a:prstGeom>
          <a:noFill/>
        </p:spPr>
        <p:txBody>
          <a:bodyPr wrap="none" rtlCol="0">
            <a:spAutoFit/>
          </a:bodyPr>
          <a:lstStyle/>
          <a:p>
            <a:r>
              <a:rPr lang="en-GB" sz="2600" b="1" dirty="0">
                <a:solidFill>
                  <a:schemeClr val="bg1"/>
                </a:solidFill>
              </a:rPr>
              <a:t>scottishsquirrels.org.uk</a:t>
            </a:r>
          </a:p>
        </p:txBody>
      </p:sp>
      <p:sp>
        <p:nvSpPr>
          <p:cNvPr id="17" name="Text Placeholder 24"/>
          <p:cNvSpPr>
            <a:spLocks noGrp="1"/>
          </p:cNvSpPr>
          <p:nvPr>
            <p:ph type="body" sz="quarter" idx="11" hasCustomPrompt="1"/>
          </p:nvPr>
        </p:nvSpPr>
        <p:spPr>
          <a:xfrm>
            <a:off x="214448" y="3132228"/>
            <a:ext cx="7098069" cy="878069"/>
          </a:xfrm>
        </p:spPr>
        <p:txBody>
          <a:bodyPr>
            <a:normAutofit/>
          </a:bodyPr>
          <a:lstStyle>
            <a:lvl1pPr marL="0" indent="0">
              <a:buNone/>
              <a:defRPr sz="6000" b="1">
                <a:solidFill>
                  <a:schemeClr val="accent1"/>
                </a:solidFill>
              </a:defRPr>
            </a:lvl1pPr>
          </a:lstStyle>
          <a:p>
            <a:pPr lvl="0"/>
            <a:r>
              <a:rPr lang="en-GB" dirty="0"/>
              <a:t>Event</a:t>
            </a:r>
          </a:p>
        </p:txBody>
      </p:sp>
      <p:sp>
        <p:nvSpPr>
          <p:cNvPr id="18" name="Text Placeholder 26"/>
          <p:cNvSpPr>
            <a:spLocks noGrp="1"/>
          </p:cNvSpPr>
          <p:nvPr>
            <p:ph type="body" sz="quarter" idx="12" hasCustomPrompt="1"/>
          </p:nvPr>
        </p:nvSpPr>
        <p:spPr>
          <a:xfrm>
            <a:off x="214448" y="4020500"/>
            <a:ext cx="7098068" cy="1685385"/>
          </a:xfrm>
        </p:spPr>
        <p:txBody>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2400"/>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A bit of blurb explaining what your event is about- think about who you would like to come along, what they should expect and what they would get out of it. Max 40 words.</a:t>
            </a:r>
          </a:p>
          <a:p>
            <a:pPr lvl="0"/>
            <a:endParaRPr lang="en-GB" dirty="0"/>
          </a:p>
        </p:txBody>
      </p:sp>
      <p:sp>
        <p:nvSpPr>
          <p:cNvPr id="19" name="Text Placeholder 37"/>
          <p:cNvSpPr>
            <a:spLocks noGrp="1"/>
          </p:cNvSpPr>
          <p:nvPr>
            <p:ph type="body" sz="quarter" idx="18" hasCustomPrompt="1"/>
          </p:nvPr>
        </p:nvSpPr>
        <p:spPr>
          <a:xfrm>
            <a:off x="214448" y="5771201"/>
            <a:ext cx="7084248" cy="432000"/>
          </a:xfrm>
        </p:spPr>
        <p:txBody>
          <a:bodyPr>
            <a:normAutofit/>
          </a:bodyPr>
          <a:lstStyle>
            <a:lvl1pPr marL="0" indent="0">
              <a:buNone/>
              <a:defRPr sz="2400" b="1" baseline="0"/>
            </a:lvl1pPr>
          </a:lstStyle>
          <a:p>
            <a:pPr lvl="0"/>
            <a:r>
              <a:rPr lang="en-GB" dirty="0"/>
              <a:t>Saturday 23 September 2017 (edit date)</a:t>
            </a:r>
          </a:p>
        </p:txBody>
      </p:sp>
      <p:sp>
        <p:nvSpPr>
          <p:cNvPr id="22" name="Text Placeholder 41"/>
          <p:cNvSpPr>
            <a:spLocks noGrp="1"/>
          </p:cNvSpPr>
          <p:nvPr>
            <p:ph type="body" sz="quarter" idx="20" hasCustomPrompt="1"/>
          </p:nvPr>
        </p:nvSpPr>
        <p:spPr>
          <a:xfrm>
            <a:off x="214448" y="8120805"/>
            <a:ext cx="7098068" cy="598074"/>
          </a:xfrm>
        </p:spPr>
        <p:txBody>
          <a:bodyPr>
            <a:normAutofit/>
          </a:bodyPr>
          <a:lstStyle>
            <a:lvl1pPr marL="0" indent="0">
              <a:buNone/>
              <a:defRPr sz="1800"/>
            </a:lvl1pPr>
          </a:lstStyle>
          <a:p>
            <a:pPr lvl="0"/>
            <a:r>
              <a:rPr lang="en-GB" dirty="0"/>
              <a:t>Any additional information e.g. clothing, age suitability, lunch provided…delete this section if not needed.</a:t>
            </a:r>
          </a:p>
        </p:txBody>
      </p:sp>
      <p:sp>
        <p:nvSpPr>
          <p:cNvPr id="23" name="Text Placeholder 45"/>
          <p:cNvSpPr>
            <a:spLocks noGrp="1"/>
          </p:cNvSpPr>
          <p:nvPr>
            <p:ph type="body" sz="quarter" idx="21" hasCustomPrompt="1"/>
          </p:nvPr>
        </p:nvSpPr>
        <p:spPr>
          <a:xfrm>
            <a:off x="214448" y="7233738"/>
            <a:ext cx="7084248" cy="432000"/>
          </a:xfrm>
        </p:spPr>
        <p:txBody>
          <a:bodyPr>
            <a:normAutofit/>
          </a:bodyPr>
          <a:lstStyle>
            <a:lvl1pPr marL="0" indent="0">
              <a:buNone/>
              <a:defRPr sz="1800" baseline="0"/>
            </a:lvl1pPr>
          </a:lstStyle>
          <a:p>
            <a:pPr lvl="0"/>
            <a:r>
              <a:rPr lang="en-GB" dirty="0"/>
              <a:t>Cost (or free)</a:t>
            </a:r>
          </a:p>
        </p:txBody>
      </p:sp>
      <p:sp>
        <p:nvSpPr>
          <p:cNvPr id="24" name="Text Placeholder 47"/>
          <p:cNvSpPr>
            <a:spLocks noGrp="1"/>
          </p:cNvSpPr>
          <p:nvPr>
            <p:ph type="body" sz="quarter" idx="22" hasCustomPrompt="1"/>
          </p:nvPr>
        </p:nvSpPr>
        <p:spPr>
          <a:xfrm>
            <a:off x="214448" y="7677892"/>
            <a:ext cx="7084248" cy="432000"/>
          </a:xfrm>
        </p:spPr>
        <p:txBody>
          <a:bodyPr>
            <a:normAutofit/>
          </a:bodyPr>
          <a:lstStyle>
            <a:lvl1pPr marL="0" indent="0">
              <a:buNone/>
              <a:defRPr sz="1800" baseline="0"/>
            </a:lvl1pPr>
          </a:lstStyle>
          <a:p>
            <a:pPr lvl="0"/>
            <a:r>
              <a:rPr lang="en-GB" dirty="0"/>
              <a:t>Booking / contact information</a:t>
            </a:r>
          </a:p>
        </p:txBody>
      </p:sp>
      <p:sp>
        <p:nvSpPr>
          <p:cNvPr id="26" name="Text Placeholder 45"/>
          <p:cNvSpPr>
            <a:spLocks noGrp="1"/>
          </p:cNvSpPr>
          <p:nvPr>
            <p:ph type="body" sz="quarter" idx="23" hasCustomPrompt="1"/>
          </p:nvPr>
        </p:nvSpPr>
        <p:spPr>
          <a:xfrm>
            <a:off x="210519" y="6800276"/>
            <a:ext cx="7084248" cy="432000"/>
          </a:xfrm>
        </p:spPr>
        <p:txBody>
          <a:bodyPr>
            <a:normAutofit/>
          </a:bodyPr>
          <a:lstStyle>
            <a:lvl1pPr marL="0" indent="0">
              <a:buNone/>
              <a:defRPr sz="1800" baseline="0"/>
            </a:lvl1pPr>
          </a:lstStyle>
          <a:p>
            <a:pPr lvl="0"/>
            <a:r>
              <a:rPr lang="en-GB" dirty="0"/>
              <a:t>Location (including address)</a:t>
            </a:r>
          </a:p>
        </p:txBody>
      </p:sp>
      <p:sp>
        <p:nvSpPr>
          <p:cNvPr id="28" name="Text Placeholder 37"/>
          <p:cNvSpPr>
            <a:spLocks noGrp="1"/>
          </p:cNvSpPr>
          <p:nvPr>
            <p:ph type="body" sz="quarter" idx="24" hasCustomPrompt="1"/>
          </p:nvPr>
        </p:nvSpPr>
        <p:spPr>
          <a:xfrm>
            <a:off x="210519" y="6222949"/>
            <a:ext cx="7084248" cy="432000"/>
          </a:xfrm>
        </p:spPr>
        <p:txBody>
          <a:bodyPr>
            <a:normAutofit/>
          </a:bodyPr>
          <a:lstStyle>
            <a:lvl1pPr marL="0" indent="0">
              <a:buNone/>
              <a:defRPr sz="2400" b="1" baseline="0"/>
            </a:lvl1pPr>
          </a:lstStyle>
          <a:p>
            <a:pPr lvl="0"/>
            <a:r>
              <a:rPr lang="en-GB" dirty="0"/>
              <a:t>12pm – 4pm (edit time)</a:t>
            </a:r>
          </a:p>
        </p:txBody>
      </p:sp>
      <p:sp>
        <p:nvSpPr>
          <p:cNvPr id="29" name="TextBox 28"/>
          <p:cNvSpPr txBox="1"/>
          <p:nvPr userDrawn="1"/>
        </p:nvSpPr>
        <p:spPr>
          <a:xfrm>
            <a:off x="139040" y="10018080"/>
            <a:ext cx="7107640" cy="400110"/>
          </a:xfrm>
          <a:prstGeom prst="rect">
            <a:avLst/>
          </a:prstGeom>
          <a:noFill/>
        </p:spPr>
        <p:txBody>
          <a:bodyPr wrap="square" rtlCol="0">
            <a:spAutoFit/>
          </a:bodyPr>
          <a:lstStyle/>
          <a:p>
            <a:r>
              <a:rPr lang="en-GB" sz="1000" dirty="0">
                <a:solidFill>
                  <a:schemeClr val="bg1"/>
                </a:solidFill>
              </a:rPr>
              <a:t>Saving Scotland’s Red Squirrels is led by the Scottish Wildlife Trust, a Scottish registered charity (charity number SC005792). It is also a company limited by guarantee and registered in Scotland (registered number SC040247). Image ©</a:t>
            </a:r>
            <a:r>
              <a:rPr lang="en-GB" sz="1000" baseline="0" dirty="0">
                <a:solidFill>
                  <a:schemeClr val="bg1"/>
                </a:solidFill>
              </a:rPr>
              <a:t> Raymond Leinster.</a:t>
            </a:r>
            <a:endParaRPr lang="en-GB" sz="1000" dirty="0">
              <a:solidFill>
                <a:schemeClr val="bg1"/>
              </a:solidFill>
            </a:endParaRPr>
          </a:p>
        </p:txBody>
      </p:sp>
      <p:pic>
        <p:nvPicPr>
          <p:cNvPr id="30" name="Picture 29">
            <a:extLst>
              <a:ext uri="{FF2B5EF4-FFF2-40B4-BE49-F238E27FC236}">
                <a16:creationId xmlns:a16="http://schemas.microsoft.com/office/drawing/2014/main" id="{92AFC96A-8A32-4879-AC30-770922003A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2516" y="268996"/>
            <a:ext cx="1440000" cy="2315824"/>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8B99B15C-647E-4200-B484-8C0AB0B12D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4701" y="8932698"/>
            <a:ext cx="7044482" cy="396000"/>
          </a:xfrm>
          <a:prstGeom prst="rect">
            <a:avLst/>
          </a:prstGeom>
        </p:spPr>
      </p:pic>
    </p:spTree>
    <p:extLst>
      <p:ext uri="{BB962C8B-B14F-4D97-AF65-F5344CB8AC3E}">
        <p14:creationId xmlns:p14="http://schemas.microsoft.com/office/powerpoint/2010/main" val="364882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8314" b="24403"/>
          <a:stretch/>
        </p:blipFill>
        <p:spPr>
          <a:xfrm>
            <a:off x="0" y="-14630"/>
            <a:ext cx="7559675" cy="2886892"/>
          </a:xfrm>
          <a:prstGeom prst="rect">
            <a:avLst/>
          </a:prstGeom>
        </p:spPr>
      </p:pic>
      <p:sp>
        <p:nvSpPr>
          <p:cNvPr id="11" name="Rectangle 10"/>
          <p:cNvSpPr/>
          <p:nvPr userDrawn="1"/>
        </p:nvSpPr>
        <p:spPr>
          <a:xfrm>
            <a:off x="0" y="9543248"/>
            <a:ext cx="7583624" cy="1148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3" tIns="49348" rIns="98693" bIns="49348" numCol="1" spcCol="0" rtlCol="0" fromWordArt="0" anchor="ctr" anchorCtr="0" forceAA="0" compatLnSpc="1">
            <a:prstTxWarp prst="textNoShape">
              <a:avLst/>
            </a:prstTxWarp>
            <a:noAutofit/>
          </a:bodyPr>
          <a:lstStyle/>
          <a:p>
            <a:pPr algn="ctr"/>
            <a:endParaRPr lang="en-GB" sz="1943"/>
          </a:p>
        </p:txBody>
      </p:sp>
      <p:sp>
        <p:nvSpPr>
          <p:cNvPr id="20" name="TextBox 19"/>
          <p:cNvSpPr txBox="1"/>
          <p:nvPr userDrawn="1"/>
        </p:nvSpPr>
        <p:spPr>
          <a:xfrm>
            <a:off x="139040" y="9573946"/>
            <a:ext cx="3419206" cy="492443"/>
          </a:xfrm>
          <a:prstGeom prst="rect">
            <a:avLst/>
          </a:prstGeom>
          <a:noFill/>
        </p:spPr>
        <p:txBody>
          <a:bodyPr wrap="none" rtlCol="0">
            <a:spAutoFit/>
          </a:bodyPr>
          <a:lstStyle/>
          <a:p>
            <a:r>
              <a:rPr lang="en-GB" sz="2600" b="1" dirty="0">
                <a:solidFill>
                  <a:schemeClr val="bg1"/>
                </a:solidFill>
              </a:rPr>
              <a:t>scottishsquirrels.org.uk</a:t>
            </a:r>
          </a:p>
        </p:txBody>
      </p:sp>
      <p:sp>
        <p:nvSpPr>
          <p:cNvPr id="17" name="Text Placeholder 24"/>
          <p:cNvSpPr>
            <a:spLocks noGrp="1"/>
          </p:cNvSpPr>
          <p:nvPr>
            <p:ph type="body" sz="quarter" idx="11" hasCustomPrompt="1"/>
          </p:nvPr>
        </p:nvSpPr>
        <p:spPr>
          <a:xfrm>
            <a:off x="214448" y="3132228"/>
            <a:ext cx="7098069" cy="878069"/>
          </a:xfrm>
        </p:spPr>
        <p:txBody>
          <a:bodyPr>
            <a:normAutofit/>
          </a:bodyPr>
          <a:lstStyle>
            <a:lvl1pPr marL="0" indent="0">
              <a:buNone/>
              <a:defRPr sz="6000" b="1">
                <a:solidFill>
                  <a:schemeClr val="accent1"/>
                </a:solidFill>
              </a:defRPr>
            </a:lvl1pPr>
          </a:lstStyle>
          <a:p>
            <a:pPr lvl="0"/>
            <a:r>
              <a:rPr lang="en-GB" dirty="0"/>
              <a:t>Event</a:t>
            </a:r>
          </a:p>
        </p:txBody>
      </p:sp>
      <p:sp>
        <p:nvSpPr>
          <p:cNvPr id="18" name="Text Placeholder 26"/>
          <p:cNvSpPr>
            <a:spLocks noGrp="1"/>
          </p:cNvSpPr>
          <p:nvPr>
            <p:ph type="body" sz="quarter" idx="12" hasCustomPrompt="1"/>
          </p:nvPr>
        </p:nvSpPr>
        <p:spPr>
          <a:xfrm>
            <a:off x="214448" y="4020500"/>
            <a:ext cx="7098068" cy="1685385"/>
          </a:xfrm>
        </p:spPr>
        <p:txBody>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2400"/>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A bit of blurb explaining what your event is about- think about who you would like to come along, what they should expect and what they would get out of it. Max 40 words.</a:t>
            </a:r>
          </a:p>
          <a:p>
            <a:pPr lvl="0"/>
            <a:endParaRPr lang="en-GB" dirty="0"/>
          </a:p>
        </p:txBody>
      </p:sp>
      <p:sp>
        <p:nvSpPr>
          <p:cNvPr id="19" name="Text Placeholder 37"/>
          <p:cNvSpPr>
            <a:spLocks noGrp="1"/>
          </p:cNvSpPr>
          <p:nvPr>
            <p:ph type="body" sz="quarter" idx="18" hasCustomPrompt="1"/>
          </p:nvPr>
        </p:nvSpPr>
        <p:spPr>
          <a:xfrm>
            <a:off x="214448" y="5771201"/>
            <a:ext cx="7084248" cy="432000"/>
          </a:xfrm>
        </p:spPr>
        <p:txBody>
          <a:bodyPr>
            <a:normAutofit/>
          </a:bodyPr>
          <a:lstStyle>
            <a:lvl1pPr marL="0" indent="0">
              <a:buNone/>
              <a:defRPr sz="2400" b="1" baseline="0"/>
            </a:lvl1pPr>
          </a:lstStyle>
          <a:p>
            <a:pPr lvl="0"/>
            <a:r>
              <a:rPr lang="en-GB" dirty="0"/>
              <a:t>Saturday 23 September 2017 (edit date)</a:t>
            </a:r>
          </a:p>
        </p:txBody>
      </p:sp>
      <p:sp>
        <p:nvSpPr>
          <p:cNvPr id="22" name="Text Placeholder 41"/>
          <p:cNvSpPr>
            <a:spLocks noGrp="1"/>
          </p:cNvSpPr>
          <p:nvPr>
            <p:ph type="body" sz="quarter" idx="20" hasCustomPrompt="1"/>
          </p:nvPr>
        </p:nvSpPr>
        <p:spPr>
          <a:xfrm>
            <a:off x="214448" y="8120805"/>
            <a:ext cx="7098068" cy="598074"/>
          </a:xfrm>
        </p:spPr>
        <p:txBody>
          <a:bodyPr>
            <a:normAutofit/>
          </a:bodyPr>
          <a:lstStyle>
            <a:lvl1pPr marL="0" indent="0">
              <a:buNone/>
              <a:defRPr sz="1800"/>
            </a:lvl1pPr>
          </a:lstStyle>
          <a:p>
            <a:pPr lvl="0"/>
            <a:r>
              <a:rPr lang="en-GB" dirty="0"/>
              <a:t>Any additional information e.g. clothing, age suitability, lunch provided…delete this section if not needed.</a:t>
            </a:r>
          </a:p>
        </p:txBody>
      </p:sp>
      <p:sp>
        <p:nvSpPr>
          <p:cNvPr id="23" name="Text Placeholder 45"/>
          <p:cNvSpPr>
            <a:spLocks noGrp="1"/>
          </p:cNvSpPr>
          <p:nvPr>
            <p:ph type="body" sz="quarter" idx="21" hasCustomPrompt="1"/>
          </p:nvPr>
        </p:nvSpPr>
        <p:spPr>
          <a:xfrm>
            <a:off x="214448" y="7233738"/>
            <a:ext cx="7084248" cy="432000"/>
          </a:xfrm>
        </p:spPr>
        <p:txBody>
          <a:bodyPr>
            <a:normAutofit/>
          </a:bodyPr>
          <a:lstStyle>
            <a:lvl1pPr marL="0" indent="0">
              <a:buNone/>
              <a:defRPr sz="1800" baseline="0"/>
            </a:lvl1pPr>
          </a:lstStyle>
          <a:p>
            <a:pPr lvl="0"/>
            <a:r>
              <a:rPr lang="en-GB" dirty="0"/>
              <a:t>Cost (or free)</a:t>
            </a:r>
          </a:p>
        </p:txBody>
      </p:sp>
      <p:sp>
        <p:nvSpPr>
          <p:cNvPr id="24" name="Text Placeholder 47"/>
          <p:cNvSpPr>
            <a:spLocks noGrp="1"/>
          </p:cNvSpPr>
          <p:nvPr>
            <p:ph type="body" sz="quarter" idx="22" hasCustomPrompt="1"/>
          </p:nvPr>
        </p:nvSpPr>
        <p:spPr>
          <a:xfrm>
            <a:off x="214448" y="7677892"/>
            <a:ext cx="7084248" cy="432000"/>
          </a:xfrm>
        </p:spPr>
        <p:txBody>
          <a:bodyPr>
            <a:normAutofit/>
          </a:bodyPr>
          <a:lstStyle>
            <a:lvl1pPr marL="0" indent="0">
              <a:buNone/>
              <a:defRPr sz="1800" baseline="0"/>
            </a:lvl1pPr>
          </a:lstStyle>
          <a:p>
            <a:pPr lvl="0"/>
            <a:r>
              <a:rPr lang="en-GB" dirty="0"/>
              <a:t>Booking / contact information</a:t>
            </a:r>
          </a:p>
        </p:txBody>
      </p:sp>
      <p:sp>
        <p:nvSpPr>
          <p:cNvPr id="26" name="Text Placeholder 45"/>
          <p:cNvSpPr>
            <a:spLocks noGrp="1"/>
          </p:cNvSpPr>
          <p:nvPr>
            <p:ph type="body" sz="quarter" idx="23" hasCustomPrompt="1"/>
          </p:nvPr>
        </p:nvSpPr>
        <p:spPr>
          <a:xfrm>
            <a:off x="210519" y="6800276"/>
            <a:ext cx="7084248" cy="432000"/>
          </a:xfrm>
        </p:spPr>
        <p:txBody>
          <a:bodyPr>
            <a:normAutofit/>
          </a:bodyPr>
          <a:lstStyle>
            <a:lvl1pPr marL="0" indent="0">
              <a:buNone/>
              <a:defRPr sz="1800" baseline="0"/>
            </a:lvl1pPr>
          </a:lstStyle>
          <a:p>
            <a:pPr lvl="0"/>
            <a:r>
              <a:rPr lang="en-GB" dirty="0"/>
              <a:t>Location (including address)</a:t>
            </a:r>
          </a:p>
        </p:txBody>
      </p:sp>
      <p:sp>
        <p:nvSpPr>
          <p:cNvPr id="28" name="Text Placeholder 37"/>
          <p:cNvSpPr>
            <a:spLocks noGrp="1"/>
          </p:cNvSpPr>
          <p:nvPr>
            <p:ph type="body" sz="quarter" idx="24" hasCustomPrompt="1"/>
          </p:nvPr>
        </p:nvSpPr>
        <p:spPr>
          <a:xfrm>
            <a:off x="210519" y="6222949"/>
            <a:ext cx="7084248" cy="432000"/>
          </a:xfrm>
        </p:spPr>
        <p:txBody>
          <a:bodyPr>
            <a:normAutofit/>
          </a:bodyPr>
          <a:lstStyle>
            <a:lvl1pPr marL="0" indent="0">
              <a:buNone/>
              <a:defRPr sz="2400" b="1" baseline="0"/>
            </a:lvl1pPr>
          </a:lstStyle>
          <a:p>
            <a:pPr lvl="0"/>
            <a:r>
              <a:rPr lang="en-GB" dirty="0"/>
              <a:t>12pm – 4pm (edit time)</a:t>
            </a:r>
          </a:p>
        </p:txBody>
      </p:sp>
      <p:sp>
        <p:nvSpPr>
          <p:cNvPr id="27" name="TextBox 26"/>
          <p:cNvSpPr txBox="1"/>
          <p:nvPr userDrawn="1"/>
        </p:nvSpPr>
        <p:spPr>
          <a:xfrm>
            <a:off x="139040" y="10018080"/>
            <a:ext cx="7107640" cy="400110"/>
          </a:xfrm>
          <a:prstGeom prst="rect">
            <a:avLst/>
          </a:prstGeom>
          <a:noFill/>
        </p:spPr>
        <p:txBody>
          <a:bodyPr wrap="square" rtlCol="0">
            <a:spAutoFit/>
          </a:bodyPr>
          <a:lstStyle/>
          <a:p>
            <a:r>
              <a:rPr lang="en-GB" sz="1000" dirty="0">
                <a:solidFill>
                  <a:schemeClr val="bg1"/>
                </a:solidFill>
              </a:rPr>
              <a:t>Saving Scotland’s Red Squirrels is led by the Scottish Wildlife Trust, a Scottish registered charity (charity number SC005792). It is also a company limited by guarantee and registered in Scotland (registered number SC040247). Image ©</a:t>
            </a:r>
            <a:r>
              <a:rPr lang="en-GB" sz="1000" baseline="0" dirty="0">
                <a:solidFill>
                  <a:schemeClr val="bg1"/>
                </a:solidFill>
              </a:rPr>
              <a:t> Raymond Leinster.</a:t>
            </a:r>
            <a:endParaRPr lang="en-GB" sz="1000" dirty="0">
              <a:solidFill>
                <a:schemeClr val="bg1"/>
              </a:solidFill>
            </a:endParaRPr>
          </a:p>
        </p:txBody>
      </p:sp>
      <p:pic>
        <p:nvPicPr>
          <p:cNvPr id="21" name="Picture 20">
            <a:extLst>
              <a:ext uri="{FF2B5EF4-FFF2-40B4-BE49-F238E27FC236}">
                <a16:creationId xmlns:a16="http://schemas.microsoft.com/office/drawing/2014/main" id="{8555FA12-AA39-4FD7-A923-1BD4E83F3C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2516" y="268996"/>
            <a:ext cx="1440000" cy="2315824"/>
          </a:xfrm>
          <a:prstGeom prst="rect">
            <a:avLst/>
          </a:prstGeom>
          <a:ln>
            <a:noFill/>
          </a:ln>
          <a:effectLst>
            <a:outerShdw blurRad="292100" dist="139700" dir="2700000" algn="tl" rotWithShape="0">
              <a:srgbClr val="333333">
                <a:alpha val="65000"/>
              </a:srgbClr>
            </a:outerShdw>
          </a:effectLst>
        </p:spPr>
      </p:pic>
      <p:pic>
        <p:nvPicPr>
          <p:cNvPr id="29" name="Picture 28">
            <a:extLst>
              <a:ext uri="{FF2B5EF4-FFF2-40B4-BE49-F238E27FC236}">
                <a16:creationId xmlns:a16="http://schemas.microsoft.com/office/drawing/2014/main" id="{BEF3CCEA-90BA-4B7C-B92E-FD9473E36A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4701" y="8932698"/>
            <a:ext cx="7044482" cy="396000"/>
          </a:xfrm>
          <a:prstGeom prst="rect">
            <a:avLst/>
          </a:prstGeom>
        </p:spPr>
      </p:pic>
    </p:spTree>
    <p:extLst>
      <p:ext uri="{BB962C8B-B14F-4D97-AF65-F5344CB8AC3E}">
        <p14:creationId xmlns:p14="http://schemas.microsoft.com/office/powerpoint/2010/main" val="880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oster 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4415" b="32841"/>
          <a:stretch/>
        </p:blipFill>
        <p:spPr>
          <a:xfrm>
            <a:off x="0" y="0"/>
            <a:ext cx="7645410" cy="2880000"/>
          </a:xfrm>
          <a:prstGeom prst="rect">
            <a:avLst/>
          </a:prstGeom>
        </p:spPr>
      </p:pic>
      <p:sp>
        <p:nvSpPr>
          <p:cNvPr id="11" name="Rectangle 10"/>
          <p:cNvSpPr/>
          <p:nvPr userDrawn="1"/>
        </p:nvSpPr>
        <p:spPr>
          <a:xfrm>
            <a:off x="0" y="9543248"/>
            <a:ext cx="7583624" cy="11485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3" tIns="49348" rIns="98693" bIns="49348" numCol="1" spcCol="0" rtlCol="0" fromWordArt="0" anchor="ctr" anchorCtr="0" forceAA="0" compatLnSpc="1">
            <a:prstTxWarp prst="textNoShape">
              <a:avLst/>
            </a:prstTxWarp>
            <a:noAutofit/>
          </a:bodyPr>
          <a:lstStyle/>
          <a:p>
            <a:pPr algn="ctr"/>
            <a:endParaRPr lang="en-GB" sz="1943"/>
          </a:p>
        </p:txBody>
      </p:sp>
      <p:sp>
        <p:nvSpPr>
          <p:cNvPr id="20" name="TextBox 19"/>
          <p:cNvSpPr txBox="1"/>
          <p:nvPr userDrawn="1"/>
        </p:nvSpPr>
        <p:spPr>
          <a:xfrm>
            <a:off x="139040" y="9573946"/>
            <a:ext cx="3419206" cy="492443"/>
          </a:xfrm>
          <a:prstGeom prst="rect">
            <a:avLst/>
          </a:prstGeom>
          <a:noFill/>
        </p:spPr>
        <p:txBody>
          <a:bodyPr wrap="none" rtlCol="0">
            <a:spAutoFit/>
          </a:bodyPr>
          <a:lstStyle/>
          <a:p>
            <a:r>
              <a:rPr lang="en-GB" sz="2600" b="1" dirty="0">
                <a:solidFill>
                  <a:schemeClr val="bg1"/>
                </a:solidFill>
              </a:rPr>
              <a:t>scottishsquirrels.org.uk</a:t>
            </a:r>
          </a:p>
        </p:txBody>
      </p:sp>
      <p:sp>
        <p:nvSpPr>
          <p:cNvPr id="17" name="Text Placeholder 24"/>
          <p:cNvSpPr>
            <a:spLocks noGrp="1"/>
          </p:cNvSpPr>
          <p:nvPr>
            <p:ph type="body" sz="quarter" idx="11" hasCustomPrompt="1"/>
          </p:nvPr>
        </p:nvSpPr>
        <p:spPr>
          <a:xfrm>
            <a:off x="214448" y="3132228"/>
            <a:ext cx="7098069" cy="878069"/>
          </a:xfrm>
        </p:spPr>
        <p:txBody>
          <a:bodyPr>
            <a:normAutofit/>
          </a:bodyPr>
          <a:lstStyle>
            <a:lvl1pPr marL="0" indent="0">
              <a:buNone/>
              <a:defRPr sz="6000" b="1">
                <a:solidFill>
                  <a:schemeClr val="accent1"/>
                </a:solidFill>
              </a:defRPr>
            </a:lvl1pPr>
          </a:lstStyle>
          <a:p>
            <a:pPr lvl="0"/>
            <a:r>
              <a:rPr lang="en-GB" dirty="0"/>
              <a:t>Event</a:t>
            </a:r>
          </a:p>
        </p:txBody>
      </p:sp>
      <p:sp>
        <p:nvSpPr>
          <p:cNvPr id="18" name="Text Placeholder 26"/>
          <p:cNvSpPr>
            <a:spLocks noGrp="1"/>
          </p:cNvSpPr>
          <p:nvPr>
            <p:ph type="body" sz="quarter" idx="12" hasCustomPrompt="1"/>
          </p:nvPr>
        </p:nvSpPr>
        <p:spPr>
          <a:xfrm>
            <a:off x="214448" y="4020500"/>
            <a:ext cx="7098068" cy="1685385"/>
          </a:xfrm>
        </p:spPr>
        <p:txBody>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2400"/>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A bit of blurb explaining what your event is about- think about who you would like to come along, what they should expect and what they would get out of it. Max 40 words.</a:t>
            </a:r>
          </a:p>
          <a:p>
            <a:pPr lvl="0"/>
            <a:endParaRPr lang="en-GB" dirty="0"/>
          </a:p>
        </p:txBody>
      </p:sp>
      <p:sp>
        <p:nvSpPr>
          <p:cNvPr id="19" name="Text Placeholder 37"/>
          <p:cNvSpPr>
            <a:spLocks noGrp="1"/>
          </p:cNvSpPr>
          <p:nvPr>
            <p:ph type="body" sz="quarter" idx="18" hasCustomPrompt="1"/>
          </p:nvPr>
        </p:nvSpPr>
        <p:spPr>
          <a:xfrm>
            <a:off x="214448" y="5771201"/>
            <a:ext cx="7084248" cy="432000"/>
          </a:xfrm>
        </p:spPr>
        <p:txBody>
          <a:bodyPr>
            <a:normAutofit/>
          </a:bodyPr>
          <a:lstStyle>
            <a:lvl1pPr marL="0" indent="0">
              <a:buNone/>
              <a:defRPr sz="2400" b="1" baseline="0"/>
            </a:lvl1pPr>
          </a:lstStyle>
          <a:p>
            <a:pPr lvl="0"/>
            <a:r>
              <a:rPr lang="en-GB" dirty="0"/>
              <a:t>Saturday 23 September 2017 (edit date)</a:t>
            </a:r>
          </a:p>
        </p:txBody>
      </p:sp>
      <p:sp>
        <p:nvSpPr>
          <p:cNvPr id="22" name="Text Placeholder 41"/>
          <p:cNvSpPr>
            <a:spLocks noGrp="1"/>
          </p:cNvSpPr>
          <p:nvPr>
            <p:ph type="body" sz="quarter" idx="20" hasCustomPrompt="1"/>
          </p:nvPr>
        </p:nvSpPr>
        <p:spPr>
          <a:xfrm>
            <a:off x="214448" y="8120805"/>
            <a:ext cx="7098068" cy="598074"/>
          </a:xfrm>
        </p:spPr>
        <p:txBody>
          <a:bodyPr>
            <a:normAutofit/>
          </a:bodyPr>
          <a:lstStyle>
            <a:lvl1pPr marL="0" indent="0">
              <a:buNone/>
              <a:defRPr sz="1800"/>
            </a:lvl1pPr>
          </a:lstStyle>
          <a:p>
            <a:pPr lvl="0"/>
            <a:r>
              <a:rPr lang="en-GB" dirty="0"/>
              <a:t>Any additional information e.g. clothing, age suitability, lunch provided…delete this section if not needed.</a:t>
            </a:r>
          </a:p>
        </p:txBody>
      </p:sp>
      <p:sp>
        <p:nvSpPr>
          <p:cNvPr id="23" name="Text Placeholder 45"/>
          <p:cNvSpPr>
            <a:spLocks noGrp="1"/>
          </p:cNvSpPr>
          <p:nvPr>
            <p:ph type="body" sz="quarter" idx="21" hasCustomPrompt="1"/>
          </p:nvPr>
        </p:nvSpPr>
        <p:spPr>
          <a:xfrm>
            <a:off x="214448" y="7233738"/>
            <a:ext cx="7084248" cy="432000"/>
          </a:xfrm>
        </p:spPr>
        <p:txBody>
          <a:bodyPr>
            <a:normAutofit/>
          </a:bodyPr>
          <a:lstStyle>
            <a:lvl1pPr marL="0" indent="0">
              <a:buNone/>
              <a:defRPr sz="1800" baseline="0"/>
            </a:lvl1pPr>
          </a:lstStyle>
          <a:p>
            <a:pPr lvl="0"/>
            <a:r>
              <a:rPr lang="en-GB" dirty="0"/>
              <a:t>Cost (or free)</a:t>
            </a:r>
          </a:p>
        </p:txBody>
      </p:sp>
      <p:sp>
        <p:nvSpPr>
          <p:cNvPr id="24" name="Text Placeholder 47"/>
          <p:cNvSpPr>
            <a:spLocks noGrp="1"/>
          </p:cNvSpPr>
          <p:nvPr>
            <p:ph type="body" sz="quarter" idx="22" hasCustomPrompt="1"/>
          </p:nvPr>
        </p:nvSpPr>
        <p:spPr>
          <a:xfrm>
            <a:off x="214448" y="7677892"/>
            <a:ext cx="7084248" cy="432000"/>
          </a:xfrm>
        </p:spPr>
        <p:txBody>
          <a:bodyPr>
            <a:normAutofit/>
          </a:bodyPr>
          <a:lstStyle>
            <a:lvl1pPr marL="0" indent="0">
              <a:buNone/>
              <a:defRPr sz="1800" baseline="0"/>
            </a:lvl1pPr>
          </a:lstStyle>
          <a:p>
            <a:pPr lvl="0"/>
            <a:r>
              <a:rPr lang="en-GB" dirty="0"/>
              <a:t>Booking / contact information</a:t>
            </a:r>
          </a:p>
        </p:txBody>
      </p:sp>
      <p:sp>
        <p:nvSpPr>
          <p:cNvPr id="26" name="Text Placeholder 45"/>
          <p:cNvSpPr>
            <a:spLocks noGrp="1"/>
          </p:cNvSpPr>
          <p:nvPr>
            <p:ph type="body" sz="quarter" idx="23" hasCustomPrompt="1"/>
          </p:nvPr>
        </p:nvSpPr>
        <p:spPr>
          <a:xfrm>
            <a:off x="210519" y="6800276"/>
            <a:ext cx="7084248" cy="432000"/>
          </a:xfrm>
        </p:spPr>
        <p:txBody>
          <a:bodyPr>
            <a:normAutofit/>
          </a:bodyPr>
          <a:lstStyle>
            <a:lvl1pPr marL="0" indent="0">
              <a:buNone/>
              <a:defRPr sz="1800" baseline="0"/>
            </a:lvl1pPr>
          </a:lstStyle>
          <a:p>
            <a:pPr lvl="0"/>
            <a:r>
              <a:rPr lang="en-GB" dirty="0"/>
              <a:t>Location (including address)</a:t>
            </a:r>
          </a:p>
        </p:txBody>
      </p:sp>
      <p:sp>
        <p:nvSpPr>
          <p:cNvPr id="28" name="Text Placeholder 37"/>
          <p:cNvSpPr>
            <a:spLocks noGrp="1"/>
          </p:cNvSpPr>
          <p:nvPr>
            <p:ph type="body" sz="quarter" idx="24" hasCustomPrompt="1"/>
          </p:nvPr>
        </p:nvSpPr>
        <p:spPr>
          <a:xfrm>
            <a:off x="210519" y="6222949"/>
            <a:ext cx="7084248" cy="432000"/>
          </a:xfrm>
        </p:spPr>
        <p:txBody>
          <a:bodyPr>
            <a:normAutofit/>
          </a:bodyPr>
          <a:lstStyle>
            <a:lvl1pPr marL="0" indent="0">
              <a:buNone/>
              <a:defRPr sz="2400" b="1" baseline="0"/>
            </a:lvl1pPr>
          </a:lstStyle>
          <a:p>
            <a:pPr lvl="0"/>
            <a:r>
              <a:rPr lang="en-GB" dirty="0"/>
              <a:t>12pm – 4pm (edit time)</a:t>
            </a:r>
          </a:p>
        </p:txBody>
      </p:sp>
      <p:sp>
        <p:nvSpPr>
          <p:cNvPr id="27" name="TextBox 26"/>
          <p:cNvSpPr txBox="1"/>
          <p:nvPr userDrawn="1"/>
        </p:nvSpPr>
        <p:spPr>
          <a:xfrm>
            <a:off x="139040" y="10018080"/>
            <a:ext cx="7107640" cy="400110"/>
          </a:xfrm>
          <a:prstGeom prst="rect">
            <a:avLst/>
          </a:prstGeom>
          <a:noFill/>
        </p:spPr>
        <p:txBody>
          <a:bodyPr wrap="square" rtlCol="0">
            <a:spAutoFit/>
          </a:bodyPr>
          <a:lstStyle/>
          <a:p>
            <a:r>
              <a:rPr lang="en-GB" sz="1000" dirty="0">
                <a:solidFill>
                  <a:schemeClr val="bg1"/>
                </a:solidFill>
              </a:rPr>
              <a:t>Saving Scotland’s Red Squirrels is led by the Scottish Wildlife Trust, a Scottish registered charity (charity number SC005792). It is also a company limited by guarantee and registered in Scotland (registered number SC040247). Image ©</a:t>
            </a:r>
            <a:r>
              <a:rPr lang="en-GB" sz="1000" baseline="0" dirty="0">
                <a:solidFill>
                  <a:schemeClr val="bg1"/>
                </a:solidFill>
              </a:rPr>
              <a:t> Jo Foo.</a:t>
            </a:r>
            <a:endParaRPr lang="en-GB" sz="1000" dirty="0">
              <a:solidFill>
                <a:schemeClr val="bg1"/>
              </a:solidFill>
            </a:endParaRPr>
          </a:p>
        </p:txBody>
      </p:sp>
      <p:pic>
        <p:nvPicPr>
          <p:cNvPr id="21" name="Picture 20">
            <a:extLst>
              <a:ext uri="{FF2B5EF4-FFF2-40B4-BE49-F238E27FC236}">
                <a16:creationId xmlns:a16="http://schemas.microsoft.com/office/drawing/2014/main" id="{568D99B6-AEBA-4FA7-B334-B128CB56EE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2516" y="268996"/>
            <a:ext cx="1440000" cy="2315824"/>
          </a:xfrm>
          <a:prstGeom prst="rect">
            <a:avLst/>
          </a:prstGeom>
          <a:ln>
            <a:noFill/>
          </a:ln>
          <a:effectLst>
            <a:outerShdw blurRad="292100" dist="139700" dir="2700000" algn="tl" rotWithShape="0">
              <a:srgbClr val="333333">
                <a:alpha val="65000"/>
              </a:srgbClr>
            </a:outerShdw>
          </a:effectLst>
        </p:spPr>
      </p:pic>
      <p:pic>
        <p:nvPicPr>
          <p:cNvPr id="29" name="Picture 28">
            <a:extLst>
              <a:ext uri="{FF2B5EF4-FFF2-40B4-BE49-F238E27FC236}">
                <a16:creationId xmlns:a16="http://schemas.microsoft.com/office/drawing/2014/main" id="{8C62AB7F-8692-4097-8ED7-A1216BD4EE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4701" y="8932698"/>
            <a:ext cx="7044482" cy="396000"/>
          </a:xfrm>
          <a:prstGeom prst="rect">
            <a:avLst/>
          </a:prstGeom>
        </p:spPr>
      </p:pic>
    </p:spTree>
    <p:extLst>
      <p:ext uri="{BB962C8B-B14F-4D97-AF65-F5344CB8AC3E}">
        <p14:creationId xmlns:p14="http://schemas.microsoft.com/office/powerpoint/2010/main" val="71572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oster 3">
    <p:spTree>
      <p:nvGrpSpPr>
        <p:cNvPr id="1" name=""/>
        <p:cNvGrpSpPr/>
        <p:nvPr/>
      </p:nvGrpSpPr>
      <p:grpSpPr>
        <a:xfrm>
          <a:off x="0" y="0"/>
          <a:ext cx="0" cy="0"/>
          <a:chOff x="0" y="0"/>
          <a:chExt cx="0" cy="0"/>
        </a:xfrm>
      </p:grpSpPr>
      <p:pic>
        <p:nvPicPr>
          <p:cNvPr id="21" name="Picture 20" descr="A squirrel in the snow&#10;&#10;Description automatically generated">
            <a:extLst>
              <a:ext uri="{FF2B5EF4-FFF2-40B4-BE49-F238E27FC236}">
                <a16:creationId xmlns:a16="http://schemas.microsoft.com/office/drawing/2014/main" id="{F5CA1775-E5F4-4831-B9ED-8B7F1D9DE2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3722"/>
            <a:ext cx="7583624" cy="2875601"/>
          </a:xfrm>
          <a:prstGeom prst="rect">
            <a:avLst/>
          </a:prstGeom>
        </p:spPr>
      </p:pic>
      <p:sp>
        <p:nvSpPr>
          <p:cNvPr id="11" name="Rectangle 10"/>
          <p:cNvSpPr/>
          <p:nvPr userDrawn="1"/>
        </p:nvSpPr>
        <p:spPr>
          <a:xfrm>
            <a:off x="0" y="9543248"/>
            <a:ext cx="7583624" cy="1148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3" tIns="49348" rIns="98693" bIns="49348" numCol="1" spcCol="0" rtlCol="0" fromWordArt="0" anchor="ctr" anchorCtr="0" forceAA="0" compatLnSpc="1">
            <a:prstTxWarp prst="textNoShape">
              <a:avLst/>
            </a:prstTxWarp>
            <a:noAutofit/>
          </a:bodyPr>
          <a:lstStyle/>
          <a:p>
            <a:pPr algn="ctr"/>
            <a:endParaRPr lang="en-GB" sz="1943"/>
          </a:p>
        </p:txBody>
      </p:sp>
      <p:sp>
        <p:nvSpPr>
          <p:cNvPr id="20" name="TextBox 19"/>
          <p:cNvSpPr txBox="1"/>
          <p:nvPr userDrawn="1"/>
        </p:nvSpPr>
        <p:spPr>
          <a:xfrm>
            <a:off x="139040" y="9573946"/>
            <a:ext cx="3419206" cy="492443"/>
          </a:xfrm>
          <a:prstGeom prst="rect">
            <a:avLst/>
          </a:prstGeom>
          <a:noFill/>
        </p:spPr>
        <p:txBody>
          <a:bodyPr wrap="none" rtlCol="0">
            <a:spAutoFit/>
          </a:bodyPr>
          <a:lstStyle/>
          <a:p>
            <a:r>
              <a:rPr lang="en-GB" sz="2600" b="1" dirty="0">
                <a:solidFill>
                  <a:schemeClr val="bg1"/>
                </a:solidFill>
              </a:rPr>
              <a:t>scottishsquirrels.org.uk</a:t>
            </a:r>
          </a:p>
        </p:txBody>
      </p:sp>
      <p:sp>
        <p:nvSpPr>
          <p:cNvPr id="17" name="Text Placeholder 24"/>
          <p:cNvSpPr>
            <a:spLocks noGrp="1"/>
          </p:cNvSpPr>
          <p:nvPr>
            <p:ph type="body" sz="quarter" idx="11" hasCustomPrompt="1"/>
          </p:nvPr>
        </p:nvSpPr>
        <p:spPr>
          <a:xfrm>
            <a:off x="214448" y="3132228"/>
            <a:ext cx="7098069" cy="878069"/>
          </a:xfrm>
        </p:spPr>
        <p:txBody>
          <a:bodyPr>
            <a:normAutofit/>
          </a:bodyPr>
          <a:lstStyle>
            <a:lvl1pPr marL="0" indent="0">
              <a:buNone/>
              <a:defRPr sz="6000" b="1">
                <a:solidFill>
                  <a:schemeClr val="accent1"/>
                </a:solidFill>
              </a:defRPr>
            </a:lvl1pPr>
          </a:lstStyle>
          <a:p>
            <a:pPr lvl="0"/>
            <a:r>
              <a:rPr lang="en-GB" dirty="0"/>
              <a:t>Event</a:t>
            </a:r>
          </a:p>
        </p:txBody>
      </p:sp>
      <p:sp>
        <p:nvSpPr>
          <p:cNvPr id="18" name="Text Placeholder 26"/>
          <p:cNvSpPr>
            <a:spLocks noGrp="1"/>
          </p:cNvSpPr>
          <p:nvPr>
            <p:ph type="body" sz="quarter" idx="12" hasCustomPrompt="1"/>
          </p:nvPr>
        </p:nvSpPr>
        <p:spPr>
          <a:xfrm>
            <a:off x="214448" y="4020500"/>
            <a:ext cx="7098068" cy="1685385"/>
          </a:xfrm>
        </p:spPr>
        <p:txBody>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2400"/>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A bit of blurb explaining what your event is about- think about who you would like to come along, what they should expect and what they would get out of it. Max 40 words.</a:t>
            </a:r>
          </a:p>
          <a:p>
            <a:pPr lvl="0"/>
            <a:endParaRPr lang="en-GB" dirty="0"/>
          </a:p>
        </p:txBody>
      </p:sp>
      <p:sp>
        <p:nvSpPr>
          <p:cNvPr id="19" name="Text Placeholder 37"/>
          <p:cNvSpPr>
            <a:spLocks noGrp="1"/>
          </p:cNvSpPr>
          <p:nvPr>
            <p:ph type="body" sz="quarter" idx="18" hasCustomPrompt="1"/>
          </p:nvPr>
        </p:nvSpPr>
        <p:spPr>
          <a:xfrm>
            <a:off x="214448" y="5771201"/>
            <a:ext cx="7084248" cy="432000"/>
          </a:xfrm>
        </p:spPr>
        <p:txBody>
          <a:bodyPr>
            <a:normAutofit/>
          </a:bodyPr>
          <a:lstStyle>
            <a:lvl1pPr marL="0" indent="0">
              <a:buNone/>
              <a:defRPr sz="2400" b="1" baseline="0"/>
            </a:lvl1pPr>
          </a:lstStyle>
          <a:p>
            <a:pPr lvl="0"/>
            <a:r>
              <a:rPr lang="en-GB" dirty="0"/>
              <a:t>Saturday 23 September 2017 (edit date)</a:t>
            </a:r>
          </a:p>
        </p:txBody>
      </p:sp>
      <p:sp>
        <p:nvSpPr>
          <p:cNvPr id="22" name="Text Placeholder 41"/>
          <p:cNvSpPr>
            <a:spLocks noGrp="1"/>
          </p:cNvSpPr>
          <p:nvPr>
            <p:ph type="body" sz="quarter" idx="20" hasCustomPrompt="1"/>
          </p:nvPr>
        </p:nvSpPr>
        <p:spPr>
          <a:xfrm>
            <a:off x="214448" y="8120805"/>
            <a:ext cx="7098068" cy="598074"/>
          </a:xfrm>
        </p:spPr>
        <p:txBody>
          <a:bodyPr>
            <a:normAutofit/>
          </a:bodyPr>
          <a:lstStyle>
            <a:lvl1pPr marL="0" indent="0">
              <a:buNone/>
              <a:defRPr sz="1800"/>
            </a:lvl1pPr>
          </a:lstStyle>
          <a:p>
            <a:pPr lvl="0"/>
            <a:r>
              <a:rPr lang="en-GB" dirty="0"/>
              <a:t>Any additional information e.g. clothing, age suitability, lunch provided…delete this section if not needed.</a:t>
            </a:r>
          </a:p>
        </p:txBody>
      </p:sp>
      <p:sp>
        <p:nvSpPr>
          <p:cNvPr id="23" name="Text Placeholder 45"/>
          <p:cNvSpPr>
            <a:spLocks noGrp="1"/>
          </p:cNvSpPr>
          <p:nvPr>
            <p:ph type="body" sz="quarter" idx="21" hasCustomPrompt="1"/>
          </p:nvPr>
        </p:nvSpPr>
        <p:spPr>
          <a:xfrm>
            <a:off x="214448" y="7233738"/>
            <a:ext cx="7084248" cy="432000"/>
          </a:xfrm>
        </p:spPr>
        <p:txBody>
          <a:bodyPr>
            <a:normAutofit/>
          </a:bodyPr>
          <a:lstStyle>
            <a:lvl1pPr marL="0" indent="0">
              <a:buNone/>
              <a:defRPr sz="1800" baseline="0"/>
            </a:lvl1pPr>
          </a:lstStyle>
          <a:p>
            <a:pPr lvl="0"/>
            <a:r>
              <a:rPr lang="en-GB" dirty="0"/>
              <a:t>Cost (or free)</a:t>
            </a:r>
          </a:p>
        </p:txBody>
      </p:sp>
      <p:sp>
        <p:nvSpPr>
          <p:cNvPr id="24" name="Text Placeholder 47"/>
          <p:cNvSpPr>
            <a:spLocks noGrp="1"/>
          </p:cNvSpPr>
          <p:nvPr>
            <p:ph type="body" sz="quarter" idx="22" hasCustomPrompt="1"/>
          </p:nvPr>
        </p:nvSpPr>
        <p:spPr>
          <a:xfrm>
            <a:off x="214448" y="7677892"/>
            <a:ext cx="7084248" cy="432000"/>
          </a:xfrm>
        </p:spPr>
        <p:txBody>
          <a:bodyPr>
            <a:normAutofit/>
          </a:bodyPr>
          <a:lstStyle>
            <a:lvl1pPr marL="0" indent="0">
              <a:buNone/>
              <a:defRPr sz="1800" baseline="0"/>
            </a:lvl1pPr>
          </a:lstStyle>
          <a:p>
            <a:pPr lvl="0"/>
            <a:r>
              <a:rPr lang="en-GB" dirty="0"/>
              <a:t>Booking / contact information</a:t>
            </a:r>
          </a:p>
        </p:txBody>
      </p:sp>
      <p:sp>
        <p:nvSpPr>
          <p:cNvPr id="26" name="Text Placeholder 45"/>
          <p:cNvSpPr>
            <a:spLocks noGrp="1"/>
          </p:cNvSpPr>
          <p:nvPr>
            <p:ph type="body" sz="quarter" idx="23" hasCustomPrompt="1"/>
          </p:nvPr>
        </p:nvSpPr>
        <p:spPr>
          <a:xfrm>
            <a:off x="210519" y="6800276"/>
            <a:ext cx="7084248" cy="432000"/>
          </a:xfrm>
        </p:spPr>
        <p:txBody>
          <a:bodyPr>
            <a:normAutofit/>
          </a:bodyPr>
          <a:lstStyle>
            <a:lvl1pPr marL="0" indent="0">
              <a:buNone/>
              <a:defRPr sz="1800" baseline="0"/>
            </a:lvl1pPr>
          </a:lstStyle>
          <a:p>
            <a:pPr lvl="0"/>
            <a:r>
              <a:rPr lang="en-GB" dirty="0"/>
              <a:t>Location (including address)</a:t>
            </a:r>
          </a:p>
        </p:txBody>
      </p:sp>
      <p:sp>
        <p:nvSpPr>
          <p:cNvPr id="28" name="Text Placeholder 37"/>
          <p:cNvSpPr>
            <a:spLocks noGrp="1"/>
          </p:cNvSpPr>
          <p:nvPr>
            <p:ph type="body" sz="quarter" idx="24" hasCustomPrompt="1"/>
          </p:nvPr>
        </p:nvSpPr>
        <p:spPr>
          <a:xfrm>
            <a:off x="210519" y="6222949"/>
            <a:ext cx="7084248" cy="432000"/>
          </a:xfrm>
        </p:spPr>
        <p:txBody>
          <a:bodyPr>
            <a:normAutofit/>
          </a:bodyPr>
          <a:lstStyle>
            <a:lvl1pPr marL="0" indent="0">
              <a:buNone/>
              <a:defRPr sz="2400" b="1" baseline="0"/>
            </a:lvl1pPr>
          </a:lstStyle>
          <a:p>
            <a:pPr lvl="0"/>
            <a:r>
              <a:rPr lang="en-GB" dirty="0"/>
              <a:t>12pm – 4pm (edit time)</a:t>
            </a:r>
          </a:p>
        </p:txBody>
      </p:sp>
      <p:sp>
        <p:nvSpPr>
          <p:cNvPr id="27" name="TextBox 26"/>
          <p:cNvSpPr txBox="1"/>
          <p:nvPr userDrawn="1"/>
        </p:nvSpPr>
        <p:spPr>
          <a:xfrm>
            <a:off x="139040" y="10018080"/>
            <a:ext cx="7107640" cy="400110"/>
          </a:xfrm>
          <a:prstGeom prst="rect">
            <a:avLst/>
          </a:prstGeom>
          <a:noFill/>
        </p:spPr>
        <p:txBody>
          <a:bodyPr wrap="square" rtlCol="0">
            <a:spAutoFit/>
          </a:bodyPr>
          <a:lstStyle/>
          <a:p>
            <a:r>
              <a:rPr lang="en-GB" sz="1000" dirty="0">
                <a:solidFill>
                  <a:schemeClr val="bg1"/>
                </a:solidFill>
              </a:rPr>
              <a:t>Saving Scotland’s Red Squirrels is led by the Scottish Wildlife Trust, a Scottish registered charity (charity number SC005792). It is also a company limited by guarantee and registered in Scotland (registered number SC040247). Image ©</a:t>
            </a:r>
            <a:r>
              <a:rPr lang="en-GB" sz="1000" baseline="0" dirty="0">
                <a:solidFill>
                  <a:schemeClr val="bg1"/>
                </a:solidFill>
              </a:rPr>
              <a:t> Raymond Leinster</a:t>
            </a:r>
            <a:endParaRPr lang="en-GB" sz="1000" dirty="0">
              <a:solidFill>
                <a:schemeClr val="bg1"/>
              </a:solidFill>
            </a:endParaRPr>
          </a:p>
        </p:txBody>
      </p:sp>
      <p:pic>
        <p:nvPicPr>
          <p:cNvPr id="29" name="Picture 28">
            <a:extLst>
              <a:ext uri="{FF2B5EF4-FFF2-40B4-BE49-F238E27FC236}">
                <a16:creationId xmlns:a16="http://schemas.microsoft.com/office/drawing/2014/main" id="{85D94E52-7CB2-4064-AC10-A1B6234077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2516" y="268996"/>
            <a:ext cx="1440000" cy="2315824"/>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EF5F4178-7BC4-4F11-9EF9-60CAAFE549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4701" y="8932698"/>
            <a:ext cx="7044482" cy="396000"/>
          </a:xfrm>
          <a:prstGeom prst="rect">
            <a:avLst/>
          </a:prstGeom>
        </p:spPr>
      </p:pic>
    </p:spTree>
    <p:extLst>
      <p:ext uri="{BB962C8B-B14F-4D97-AF65-F5344CB8AC3E}">
        <p14:creationId xmlns:p14="http://schemas.microsoft.com/office/powerpoint/2010/main" val="424046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mplate tips">
    <p:spTree>
      <p:nvGrpSpPr>
        <p:cNvPr id="1" name=""/>
        <p:cNvGrpSpPr/>
        <p:nvPr/>
      </p:nvGrpSpPr>
      <p:grpSpPr>
        <a:xfrm>
          <a:off x="0" y="0"/>
          <a:ext cx="0" cy="0"/>
          <a:chOff x="0" y="0"/>
          <a:chExt cx="0" cy="0"/>
        </a:xfrm>
      </p:grpSpPr>
      <p:sp>
        <p:nvSpPr>
          <p:cNvPr id="7" name="TextBox 6"/>
          <p:cNvSpPr txBox="1"/>
          <p:nvPr userDrawn="1"/>
        </p:nvSpPr>
        <p:spPr>
          <a:xfrm>
            <a:off x="444138" y="457201"/>
            <a:ext cx="6466114" cy="6678751"/>
          </a:xfrm>
          <a:prstGeom prst="rect">
            <a:avLst/>
          </a:prstGeom>
          <a:noFill/>
        </p:spPr>
        <p:txBody>
          <a:bodyPr wrap="square" rtlCol="0">
            <a:spAutoFit/>
          </a:bodyPr>
          <a:lstStyle/>
          <a:p>
            <a:r>
              <a:rPr lang="en-GB" sz="3200" b="1" dirty="0"/>
              <a:t>Poster template tips</a:t>
            </a:r>
          </a:p>
          <a:p>
            <a:endParaRPr lang="en-GB" dirty="0"/>
          </a:p>
          <a:p>
            <a:pPr marL="285750" indent="-285750">
              <a:buFont typeface="Arial" panose="020B0604020202020204" pitchFamily="34" charset="0"/>
              <a:buChar char="•"/>
            </a:pPr>
            <a:r>
              <a:rPr lang="en-GB" dirty="0"/>
              <a:t>Select one</a:t>
            </a:r>
            <a:r>
              <a:rPr lang="en-GB" baseline="0" dirty="0"/>
              <a:t> template per event</a:t>
            </a:r>
          </a:p>
          <a:p>
            <a:pPr marL="0" indent="0">
              <a:buFont typeface="Arial" panose="020B0604020202020204" pitchFamily="34" charset="0"/>
              <a:buNone/>
            </a:pPr>
            <a:endParaRPr lang="en-GB" baseline="0" dirty="0"/>
          </a:p>
          <a:p>
            <a:pPr marL="285750" indent="-285750">
              <a:buFont typeface="Arial" panose="020B0604020202020204" pitchFamily="34" charset="0"/>
              <a:buChar char="•"/>
            </a:pPr>
            <a:r>
              <a:rPr lang="en-GB" baseline="0" dirty="0"/>
              <a:t>Fill in each section with your event details</a:t>
            </a:r>
          </a:p>
          <a:p>
            <a:pPr marL="0" indent="0">
              <a:buFont typeface="Arial" panose="020B0604020202020204" pitchFamily="34" charset="0"/>
              <a:buNone/>
            </a:pPr>
            <a:endParaRPr lang="en-GB" baseline="0" dirty="0"/>
          </a:p>
          <a:p>
            <a:pPr marL="285750" indent="-285750">
              <a:buFont typeface="Arial" panose="020B0604020202020204" pitchFamily="34" charset="0"/>
              <a:buChar char="•"/>
            </a:pPr>
            <a:r>
              <a:rPr lang="en-GB" baseline="0" dirty="0"/>
              <a:t>Please keep the date of your event in the suggested format:</a:t>
            </a:r>
          </a:p>
          <a:p>
            <a:pPr marL="742950" lvl="1" indent="-285750">
              <a:buFont typeface="Arial" panose="020B0604020202020204" pitchFamily="34" charset="0"/>
              <a:buChar char="•"/>
            </a:pPr>
            <a:r>
              <a:rPr lang="en-GB" baseline="0" dirty="0"/>
              <a:t>Day of the week</a:t>
            </a:r>
          </a:p>
          <a:p>
            <a:pPr marL="742950" lvl="1" indent="-285750">
              <a:buFont typeface="Arial" panose="020B0604020202020204" pitchFamily="34" charset="0"/>
              <a:buChar char="•"/>
            </a:pPr>
            <a:r>
              <a:rPr lang="en-GB" baseline="0" dirty="0"/>
              <a:t>Number (no </a:t>
            </a:r>
            <a:r>
              <a:rPr lang="en-GB" baseline="0" dirty="0" err="1"/>
              <a:t>th</a:t>
            </a:r>
            <a:r>
              <a:rPr lang="en-GB" baseline="0" dirty="0"/>
              <a:t>, </a:t>
            </a:r>
            <a:r>
              <a:rPr lang="en-GB" baseline="0" dirty="0" err="1"/>
              <a:t>rd</a:t>
            </a:r>
            <a:r>
              <a:rPr lang="en-GB" baseline="0" dirty="0"/>
              <a:t> or </a:t>
            </a:r>
            <a:r>
              <a:rPr lang="en-GB" baseline="0" dirty="0" err="1"/>
              <a:t>st</a:t>
            </a:r>
            <a:r>
              <a:rPr lang="en-GB" baseline="0" dirty="0"/>
              <a:t>)</a:t>
            </a:r>
          </a:p>
          <a:p>
            <a:pPr marL="742950" lvl="1" indent="-285750">
              <a:buFont typeface="Arial" panose="020B0604020202020204" pitchFamily="34" charset="0"/>
              <a:buChar char="•"/>
            </a:pPr>
            <a:r>
              <a:rPr lang="en-GB" baseline="0" dirty="0"/>
              <a:t>Month </a:t>
            </a:r>
          </a:p>
          <a:p>
            <a:pPr marL="742950" lvl="1" indent="-285750">
              <a:buFont typeface="Arial" panose="020B0604020202020204" pitchFamily="34" charset="0"/>
              <a:buChar char="•"/>
            </a:pPr>
            <a:r>
              <a:rPr lang="en-GB" baseline="0" dirty="0"/>
              <a:t>Year</a:t>
            </a:r>
          </a:p>
          <a:p>
            <a:pPr marL="457200" lvl="1" indent="0">
              <a:buFont typeface="Arial" panose="020B0604020202020204" pitchFamily="34" charset="0"/>
              <a:buNone/>
            </a:pPr>
            <a:endParaRPr lang="en-GB" baseline="0" dirty="0"/>
          </a:p>
          <a:p>
            <a:pPr marL="285750" lvl="0" indent="-285750">
              <a:buFont typeface="Arial" panose="020B0604020202020204" pitchFamily="34" charset="0"/>
              <a:buChar char="•"/>
            </a:pPr>
            <a:r>
              <a:rPr lang="en-GB" baseline="0" dirty="0"/>
              <a:t>You can move text boxes if absolutely necessary, but please try and stick to the format and make sure your content does not overlap with the fixed parts of the poster (i.e. the image or the logos)</a:t>
            </a:r>
          </a:p>
          <a:p>
            <a:pPr marL="0" lvl="0" indent="0">
              <a:buFont typeface="Arial" panose="020B0604020202020204" pitchFamily="34" charset="0"/>
              <a:buNone/>
            </a:pPr>
            <a:endParaRPr lang="en-GB" baseline="0" dirty="0"/>
          </a:p>
          <a:p>
            <a:pPr marL="285750" lvl="0" indent="-285750">
              <a:buFont typeface="Arial" panose="020B0604020202020204" pitchFamily="34" charset="0"/>
              <a:buChar char="•"/>
            </a:pPr>
            <a:r>
              <a:rPr lang="en-GB" baseline="0" dirty="0"/>
              <a:t>The best way to print is to save as a pdf first. </a:t>
            </a:r>
          </a:p>
          <a:p>
            <a:pPr marL="285750" lvl="0" indent="-285750">
              <a:buFont typeface="Arial" panose="020B0604020202020204" pitchFamily="34" charset="0"/>
              <a:buChar char="•"/>
            </a:pPr>
            <a:endParaRPr lang="en-GB" baseline="0" dirty="0"/>
          </a:p>
          <a:p>
            <a:pPr marL="285750" lvl="0" indent="-285750">
              <a:buFont typeface="Arial" panose="020B0604020202020204" pitchFamily="34" charset="0"/>
              <a:buChar char="•"/>
            </a:pPr>
            <a:endParaRPr lang="en-GB" baseline="0" dirty="0"/>
          </a:p>
          <a:p>
            <a:pPr marL="0" lvl="0" indent="0">
              <a:buFont typeface="Arial" panose="020B0604020202020204" pitchFamily="34" charset="0"/>
              <a:buNone/>
            </a:pPr>
            <a:r>
              <a:rPr lang="en-GB" baseline="0" dirty="0"/>
              <a:t>Any questions, just ask</a:t>
            </a:r>
          </a:p>
          <a:p>
            <a:pPr marL="0" lvl="0" indent="0">
              <a:buFont typeface="Arial" panose="020B0604020202020204" pitchFamily="34" charset="0"/>
              <a:buNone/>
            </a:pPr>
            <a:endParaRPr lang="en-GB" baseline="0" dirty="0"/>
          </a:p>
          <a:p>
            <a:pPr marL="0" lvl="0" indent="0">
              <a:buFont typeface="Arial" panose="020B0604020202020204" pitchFamily="34" charset="0"/>
              <a:buNone/>
            </a:pPr>
            <a:r>
              <a:rPr lang="en-GB" baseline="0" dirty="0"/>
              <a:t>If you’re looking for something more special, contact Gill for advice.</a:t>
            </a:r>
          </a:p>
        </p:txBody>
      </p:sp>
    </p:spTree>
    <p:extLst>
      <p:ext uri="{BB962C8B-B14F-4D97-AF65-F5344CB8AC3E}">
        <p14:creationId xmlns:p14="http://schemas.microsoft.com/office/powerpoint/2010/main" val="342284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2CF6E1-040E-40A9-B79B-91E0B32897AE}" type="datetimeFigureOut">
              <a:rPr lang="en-GB" smtClean="0"/>
              <a:t>23/05/2019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268926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2CF6E1-040E-40A9-B79B-91E0B32897AE}" type="datetimeFigureOut">
              <a:rPr lang="en-GB" smtClean="0"/>
              <a:t>23/05/2019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163279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2CF6E1-040E-40A9-B79B-91E0B32897AE}" type="datetimeFigureOut">
              <a:rPr lang="en-GB" smtClean="0"/>
              <a:t>23/05/2019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324645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A2CF6E1-040E-40A9-B79B-91E0B32897AE}" type="datetimeFigureOut">
              <a:rPr lang="en-GB" smtClean="0"/>
              <a:t>23/05/2019</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B28A242-A94D-4735-A47A-F64467181A15}" type="slidenum">
              <a:rPr lang="en-GB" smtClean="0"/>
              <a:t>‹#›</a:t>
            </a:fld>
            <a:endParaRPr lang="en-GB"/>
          </a:p>
        </p:txBody>
      </p:sp>
    </p:spTree>
    <p:extLst>
      <p:ext uri="{BB962C8B-B14F-4D97-AF65-F5344CB8AC3E}">
        <p14:creationId xmlns:p14="http://schemas.microsoft.com/office/powerpoint/2010/main" val="1395072248"/>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98" r:id="rId4"/>
    <p:sldLayoutId id="2147483699"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theme/theme1.xml><?xml version="1.0" encoding="utf-8"?>
<a:theme xmlns:a="http://schemas.openxmlformats.org/drawingml/2006/main" name="Office Theme">
  <a:themeElements>
    <a:clrScheme name="SSRS brand colours">
      <a:dk1>
        <a:sysClr val="windowText" lastClr="000000"/>
      </a:dk1>
      <a:lt1>
        <a:srgbClr val="FFFFFF"/>
      </a:lt1>
      <a:dk2>
        <a:srgbClr val="000000"/>
      </a:dk2>
      <a:lt2>
        <a:srgbClr val="FFFFFF"/>
      </a:lt2>
      <a:accent1>
        <a:srgbClr val="8E1315"/>
      </a:accent1>
      <a:accent2>
        <a:srgbClr val="72832E"/>
      </a:accent2>
      <a:accent3>
        <a:srgbClr val="B2BC79"/>
      </a:accent3>
      <a:accent4>
        <a:srgbClr val="75390F"/>
      </a:accent4>
      <a:accent5>
        <a:srgbClr val="A76F48"/>
      </a:accent5>
      <a:accent6>
        <a:srgbClr val="FFFFFF"/>
      </a:accent6>
      <a:hlink>
        <a:srgbClr val="FFFFFF"/>
      </a:hlink>
      <a:folHlink>
        <a:srgbClr val="FFFFF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TotalTime>
  <Words>0</Words>
  <Application>Microsoft Office PowerPoint</Application>
  <PresentationFormat>Custom</PresentationFormat>
  <Paragraphs>0</Paragraphs>
  <Slides>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0</vt:i4>
      </vt:variant>
    </vt:vector>
  </HeadingPairs>
  <TitlesOfParts>
    <vt:vector size="4" baseType="lpstr">
      <vt:lpstr>Arial</vt:lpstr>
      <vt:lpstr>Calibri</vt:lpstr>
      <vt:lpstr>Calibri Light</vt:lpstr>
      <vt:lpstr>Office Theme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Hatcher</dc:creator>
  <cp:lastModifiedBy>Gillian Hatcher</cp:lastModifiedBy>
  <cp:revision>23</cp:revision>
  <dcterms:created xsi:type="dcterms:W3CDTF">2017-09-07T13:27:52Z</dcterms:created>
  <dcterms:modified xsi:type="dcterms:W3CDTF">2019-05-23T14:07:12Z</dcterms:modified>
</cp:coreProperties>
</file>